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5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689775" y="2253315"/>
            <a:ext cx="3945996" cy="3111856"/>
            <a:chOff x="2689775" y="2253315"/>
            <a:chExt cx="3945996" cy="311185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5102334" y="4003323"/>
              <a:ext cx="1533437" cy="1019346"/>
              <a:chOff x="5536674" y="4026183"/>
              <a:chExt cx="1533437" cy="101934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8720">
                <a:off x="5706258" y="4190902"/>
                <a:ext cx="839423" cy="839423"/>
              </a:xfrm>
              <a:prstGeom prst="rect">
                <a:avLst/>
              </a:prstGeom>
              <a:scene3d>
                <a:camera prst="isometricTopUp"/>
                <a:lightRig rig="threePt" dir="t"/>
              </a:scene3d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5536674" y="4066039"/>
                <a:ext cx="1187823" cy="979490"/>
                <a:chOff x="3981742" y="2955287"/>
                <a:chExt cx="1187823" cy="97949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4556535" y="2971679"/>
                  <a:ext cx="0" cy="516477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endCxn id="39" idx="3"/>
                </p:cNvCxnSpPr>
                <p:nvPr/>
              </p:nvCxnSpPr>
              <p:spPr>
                <a:xfrm flipH="1">
                  <a:off x="4180440" y="3488156"/>
                  <a:ext cx="376095" cy="323511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4556535" y="3483471"/>
                  <a:ext cx="513680" cy="138486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568165" y="2955287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970867" y="3376750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981742" y="3688556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6570551" y="4026183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353973" y="2963854"/>
              <a:ext cx="1269645" cy="2086254"/>
              <a:chOff x="3829575" y="2978152"/>
              <a:chExt cx="1269645" cy="2086254"/>
            </a:xfrm>
          </p:grpSpPr>
          <p:pic>
            <p:nvPicPr>
              <p:cNvPr id="4" name="Shape 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57485" y="3730606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53985" y="3488156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グループ化 20"/>
              <p:cNvGrpSpPr/>
              <p:nvPr/>
            </p:nvGrpSpPr>
            <p:grpSpPr>
              <a:xfrm>
                <a:off x="4057485" y="2978152"/>
                <a:ext cx="1041735" cy="751540"/>
                <a:chOff x="4057485" y="2978152"/>
                <a:chExt cx="1041735" cy="751540"/>
              </a:xfrm>
            </p:grpSpPr>
            <p:cxnSp>
              <p:nvCxnSpPr>
                <p:cNvPr id="7" name="直線矢印コネクタ 6"/>
                <p:cNvCxnSpPr>
                  <a:stCxn id="5" idx="0"/>
                </p:cNvCxnSpPr>
                <p:nvPr/>
              </p:nvCxnSpPr>
              <p:spPr>
                <a:xfrm flipV="1">
                  <a:off x="4556535" y="313861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>
                  <a:stCxn id="5" idx="0"/>
                </p:cNvCxnSpPr>
                <p:nvPr/>
              </p:nvCxnSpPr>
              <p:spPr>
                <a:xfrm flipH="1">
                  <a:off x="4244975" y="348815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4556535" y="348347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513410" y="297815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900522" y="344703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057485" y="348347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1" name="テキスト ボックス 50"/>
              <p:cNvSpPr txBox="1"/>
              <p:nvPr/>
            </p:nvSpPr>
            <p:spPr>
              <a:xfrm>
                <a:off x="3829575" y="3048404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M</a:t>
                </a:r>
                <a:endParaRPr lang="en-US" baseline="-250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843739" y="4212840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445158" y="2322043"/>
              <a:ext cx="1596848" cy="1255344"/>
              <a:chOff x="5191581" y="2111303"/>
              <a:chExt cx="1596848" cy="1255344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5191581" y="2394283"/>
                <a:ext cx="1596848" cy="972364"/>
                <a:chOff x="5511621" y="2531412"/>
                <a:chExt cx="1596848" cy="972364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3344" y="2791875"/>
                  <a:ext cx="1265125" cy="711901"/>
                </a:xfrm>
                <a:prstGeom prst="rect">
                  <a:avLst/>
                </a:prstGeom>
              </p:spPr>
            </p:pic>
            <p:grpSp>
              <p:nvGrpSpPr>
                <p:cNvPr id="22" name="グループ化 21"/>
                <p:cNvGrpSpPr/>
                <p:nvPr/>
              </p:nvGrpSpPr>
              <p:grpSpPr>
                <a:xfrm>
                  <a:off x="5511621" y="2531412"/>
                  <a:ext cx="1041735" cy="751540"/>
                  <a:chOff x="4027005" y="3084832"/>
                  <a:chExt cx="1041735" cy="751540"/>
                </a:xfrm>
              </p:grpSpPr>
              <p:cxnSp>
                <p:nvCxnSpPr>
                  <p:cNvPr id="23" name="直線矢印コネクタ 22"/>
                  <p:cNvCxnSpPr/>
                  <p:nvPr/>
                </p:nvCxnSpPr>
                <p:spPr>
                  <a:xfrm flipV="1">
                    <a:off x="4526055" y="3245296"/>
                    <a:ext cx="0" cy="34954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214495" y="3594836"/>
                    <a:ext cx="311560" cy="167743"/>
                  </a:xfrm>
                  <a:prstGeom prst="straightConnector1">
                    <a:avLst/>
                  </a:prstGeom>
                  <a:ln w="12700">
                    <a:solidFill>
                      <a:srgbClr val="2300D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4526055" y="3590151"/>
                    <a:ext cx="405100" cy="53545"/>
                  </a:xfrm>
                  <a:prstGeom prst="straightConnector1">
                    <a:avLst/>
                  </a:prstGeom>
                  <a:ln w="1270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482930" y="3084832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8000"/>
                        </a:solidFill>
                      </a:rPr>
                      <a:t>Y</a:t>
                    </a:r>
                    <a:endParaRPr lang="en-US" sz="10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870042" y="355371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800000"/>
                        </a:solidFill>
                      </a:rPr>
                      <a:t>X</a:t>
                    </a:r>
                    <a:endParaRPr lang="en-US" sz="1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7005" y="359015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2300DC"/>
                        </a:solidFill>
                      </a:rPr>
                      <a:t>Z</a:t>
                    </a:r>
                    <a:endParaRPr lang="en-US" sz="1000" dirty="0">
                      <a:solidFill>
                        <a:srgbClr val="2300DC"/>
                      </a:solidFill>
                    </a:endParaRPr>
                  </a:p>
                </p:txBody>
              </p:sp>
            </p:grpSp>
          </p:grpSp>
          <p:sp>
            <p:nvSpPr>
              <p:cNvPr id="54" name="テキスト ボックス 53"/>
              <p:cNvSpPr txBox="1"/>
              <p:nvPr/>
            </p:nvSpPr>
            <p:spPr>
              <a:xfrm>
                <a:off x="5266922" y="2111303"/>
                <a:ext cx="42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59" name="曲線コネクタ 58"/>
            <p:cNvCxnSpPr>
              <a:stCxn id="54" idx="1"/>
              <a:endCxn id="51" idx="0"/>
            </p:cNvCxnSpPr>
            <p:nvPr/>
          </p:nvCxnSpPr>
          <p:spPr>
            <a:xfrm rot="10800000" flipV="1">
              <a:off x="3603753" y="2506708"/>
              <a:ext cx="916746" cy="527397"/>
            </a:xfrm>
            <a:prstGeom prst="curvedConnector2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>
              <a:stCxn id="53" idx="1"/>
              <a:endCxn id="51" idx="1"/>
            </p:cNvCxnSpPr>
            <p:nvPr/>
          </p:nvCxnSpPr>
          <p:spPr>
            <a:xfrm rot="10800000">
              <a:off x="3353973" y="3218772"/>
              <a:ext cx="14164" cy="1164436"/>
            </a:xfrm>
            <a:prstGeom prst="curvedConnector3">
              <a:avLst>
                <a:gd name="adj1" fmla="val 1713951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>
              <a:stCxn id="50" idx="2"/>
              <a:endCxn id="53" idx="2"/>
            </p:cNvCxnSpPr>
            <p:nvPr/>
          </p:nvCxnSpPr>
          <p:spPr>
            <a:xfrm rot="5400000">
              <a:off x="4904345" y="3086227"/>
              <a:ext cx="195219" cy="2768074"/>
            </a:xfrm>
            <a:prstGeom prst="curvedConnector3">
              <a:avLst>
                <a:gd name="adj1" fmla="val 517655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54" idx="3"/>
              <a:endCxn id="50" idx="0"/>
            </p:cNvCxnSpPr>
            <p:nvPr/>
          </p:nvCxnSpPr>
          <p:spPr>
            <a:xfrm>
              <a:off x="4940919" y="2506709"/>
              <a:ext cx="1445072" cy="1496614"/>
            </a:xfrm>
            <a:prstGeom prst="curvedConnector2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603753" y="2253315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689775" y="358149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T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554846" y="4995839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W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T</a:t>
              </a:r>
              <a:endParaRPr lang="en-US" b="1" baseline="-250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942688" y="276548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W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図 3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013"/>
            <a:ext cx="4048125" cy="4371975"/>
          </a:xfrm>
          <a:prstGeom prst="rect">
            <a:avLst/>
          </a:prstGeom>
        </p:spPr>
      </p:pic>
      <p:grpSp>
        <p:nvGrpSpPr>
          <p:cNvPr id="348" name="グループ化 347"/>
          <p:cNvGrpSpPr/>
          <p:nvPr/>
        </p:nvGrpSpPr>
        <p:grpSpPr>
          <a:xfrm>
            <a:off x="2028826" y="1168479"/>
            <a:ext cx="2940367" cy="4462464"/>
            <a:chOff x="2028826" y="1168479"/>
            <a:chExt cx="2940367" cy="4462464"/>
          </a:xfrm>
        </p:grpSpPr>
        <p:sp>
          <p:nvSpPr>
            <p:cNvPr id="307" name="正方形/長方形 306"/>
            <p:cNvSpPr/>
            <p:nvPr/>
          </p:nvSpPr>
          <p:spPr>
            <a:xfrm>
              <a:off x="2197419" y="1998820"/>
              <a:ext cx="2771774" cy="242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2112646" y="2078236"/>
              <a:ext cx="2771774" cy="2467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2028826" y="2168543"/>
              <a:ext cx="2771774" cy="2624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グループ化 313"/>
            <p:cNvGrpSpPr/>
            <p:nvPr/>
          </p:nvGrpSpPr>
          <p:grpSpPr>
            <a:xfrm>
              <a:off x="2243138" y="4125575"/>
              <a:ext cx="2313623" cy="607934"/>
              <a:chOff x="4071938" y="5649218"/>
              <a:chExt cx="2313623" cy="607934"/>
            </a:xfrm>
          </p:grpSpPr>
          <p:sp>
            <p:nvSpPr>
              <p:cNvPr id="308" name="正方形/長方形 30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正方形/長方形 30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1" name="直線コネクタ 310"/>
              <p:cNvCxnSpPr>
                <a:stCxn id="309" idx="1"/>
                <a:endCxn id="30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テキスト ボックス 311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13" name="テキスト ボックス 312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27" name="グループ化 326"/>
            <p:cNvGrpSpPr/>
            <p:nvPr/>
          </p:nvGrpSpPr>
          <p:grpSpPr>
            <a:xfrm>
              <a:off x="2243139" y="2830113"/>
              <a:ext cx="2313623" cy="607934"/>
              <a:chOff x="4071938" y="5649218"/>
              <a:chExt cx="2313623" cy="607934"/>
            </a:xfrm>
          </p:grpSpPr>
          <p:sp>
            <p:nvSpPr>
              <p:cNvPr id="328" name="正方形/長方形 32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直線コネクタ 329"/>
              <p:cNvCxnSpPr>
                <a:stCxn id="329" idx="1"/>
                <a:endCxn id="32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テキスト ボックス 330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2243137" y="3469388"/>
              <a:ext cx="2313623" cy="607934"/>
              <a:chOff x="4071938" y="5649218"/>
              <a:chExt cx="2313623" cy="607934"/>
            </a:xfrm>
          </p:grpSpPr>
          <p:sp>
            <p:nvSpPr>
              <p:cNvPr id="334" name="正方形/長方形 333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直線コネクタ 335"/>
              <p:cNvCxnSpPr>
                <a:stCxn id="335" idx="1"/>
                <a:endCxn id="334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テキスト ボックス 336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47" name="グループ化 346"/>
            <p:cNvGrpSpPr/>
            <p:nvPr/>
          </p:nvGrpSpPr>
          <p:grpSpPr>
            <a:xfrm>
              <a:off x="2112646" y="1168479"/>
              <a:ext cx="2771774" cy="776287"/>
              <a:chOff x="2112646" y="1099899"/>
              <a:chExt cx="2771774" cy="776287"/>
            </a:xfrm>
          </p:grpSpPr>
          <p:sp>
            <p:nvSpPr>
              <p:cNvPr id="303" name="正方形/長方形 302"/>
              <p:cNvSpPr/>
              <p:nvPr/>
            </p:nvSpPr>
            <p:spPr>
              <a:xfrm>
                <a:off x="2112646" y="1099899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グループ化 314"/>
              <p:cNvGrpSpPr/>
              <p:nvPr/>
            </p:nvGrpSpPr>
            <p:grpSpPr>
              <a:xfrm>
                <a:off x="2326481" y="1177944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16" name="正方形/長方形 315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8" name="直線コネクタ 317"/>
                <p:cNvCxnSpPr>
                  <a:stCxn id="317" idx="1"/>
                  <a:endCxn id="316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テキスト ボックス 318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0" name="テキスト ボックス 319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39" name="テキスト ボックス 338"/>
              <p:cNvSpPr txBox="1"/>
              <p:nvPr/>
            </p:nvSpPr>
            <p:spPr>
              <a:xfrm>
                <a:off x="2523077" y="1224111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Startup 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grpSp>
          <p:nvGrpSpPr>
            <p:cNvPr id="346" name="グループ化 345"/>
            <p:cNvGrpSpPr/>
            <p:nvPr/>
          </p:nvGrpSpPr>
          <p:grpSpPr>
            <a:xfrm>
              <a:off x="2112646" y="4854656"/>
              <a:ext cx="2771774" cy="776287"/>
              <a:chOff x="2112646" y="4763216"/>
              <a:chExt cx="2771774" cy="776287"/>
            </a:xfrm>
          </p:grpSpPr>
          <p:sp>
            <p:nvSpPr>
              <p:cNvPr id="305" name="正方形/長方形 304"/>
              <p:cNvSpPr/>
              <p:nvPr/>
            </p:nvSpPr>
            <p:spPr>
              <a:xfrm>
                <a:off x="2112646" y="4763216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1" name="グループ化 320"/>
              <p:cNvGrpSpPr/>
              <p:nvPr/>
            </p:nvGrpSpPr>
            <p:grpSpPr>
              <a:xfrm>
                <a:off x="2326481" y="4849265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22" name="正方形/長方形 321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正方形/長方形 322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4" name="直線コネクタ 323"/>
                <p:cNvCxnSpPr>
                  <a:stCxn id="323" idx="1"/>
                  <a:endCxn id="322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テキスト ボックス 324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6" name="テキスト ボックス 325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40" name="テキスト ボックス 339"/>
              <p:cNvSpPr txBox="1"/>
              <p:nvPr/>
            </p:nvSpPr>
            <p:spPr>
              <a:xfrm>
                <a:off x="2521081" y="4896178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Exit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sp>
          <p:nvSpPr>
            <p:cNvPr id="341" name="テキスト ボックス 340"/>
            <p:cNvSpPr txBox="1"/>
            <p:nvPr/>
          </p:nvSpPr>
          <p:spPr>
            <a:xfrm>
              <a:off x="2454359" y="2876280"/>
              <a:ext cx="76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Startup 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2" name="テキスト ボックス 341"/>
            <p:cNvSpPr txBox="1"/>
            <p:nvPr/>
          </p:nvSpPr>
          <p:spPr>
            <a:xfrm>
              <a:off x="2539382" y="3508437"/>
              <a:ext cx="594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Cyclic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3" name="テキスト ボックス 342"/>
            <p:cNvSpPr txBox="1"/>
            <p:nvPr/>
          </p:nvSpPr>
          <p:spPr>
            <a:xfrm>
              <a:off x="2550250" y="4180052"/>
              <a:ext cx="572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Exit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2103532" y="2133806"/>
              <a:ext cx="24992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Trigger behavior</a:t>
              </a:r>
            </a:p>
            <a:p>
              <a:r>
                <a:rPr lang="en-US" sz="1400" dirty="0"/>
                <a:t>Lifetime: &lt;Once, Until, Forever&gt;</a:t>
              </a:r>
            </a:p>
            <a:p>
              <a:r>
                <a:rPr lang="en-US" sz="1400" dirty="0" smtClean="0"/>
                <a:t>Priority: &lt;Low, Normal, High&gt;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/>
          <p:cNvGrpSpPr/>
          <p:nvPr/>
        </p:nvGrpSpPr>
        <p:grpSpPr>
          <a:xfrm>
            <a:off x="4015740" y="983954"/>
            <a:ext cx="4762500" cy="731195"/>
            <a:chOff x="4015740" y="983954"/>
            <a:chExt cx="4762500" cy="731195"/>
          </a:xfrm>
        </p:grpSpPr>
        <p:sp>
          <p:nvSpPr>
            <p:cNvPr id="6" name="正方形/長方形 5"/>
            <p:cNvSpPr/>
            <p:nvPr/>
          </p:nvSpPr>
          <p:spPr>
            <a:xfrm>
              <a:off x="4015740" y="98989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Execution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6" idx="3"/>
              <a:endCxn id="90" idx="1"/>
            </p:cNvCxnSpPr>
            <p:nvPr/>
          </p:nvCxnSpPr>
          <p:spPr>
            <a:xfrm flipV="1">
              <a:off x="5012072" y="1346257"/>
              <a:ext cx="247302" cy="5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90" idx="3"/>
              <a:endCxn id="91" idx="1"/>
            </p:cNvCxnSpPr>
            <p:nvPr/>
          </p:nvCxnSpPr>
          <p:spPr>
            <a:xfrm>
              <a:off x="6255706" y="1346257"/>
              <a:ext cx="228621" cy="65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91" idx="3"/>
              <a:endCxn id="92" idx="1"/>
            </p:cNvCxnSpPr>
            <p:nvPr/>
          </p:nvCxnSpPr>
          <p:spPr>
            <a:xfrm flipV="1">
              <a:off x="7480659" y="1352846"/>
              <a:ext cx="2667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正方形/長方形 89"/>
            <p:cNvSpPr/>
            <p:nvPr/>
          </p:nvSpPr>
          <p:spPr>
            <a:xfrm>
              <a:off x="5259374" y="98395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Program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484327" y="99054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Execution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747380" y="990543"/>
              <a:ext cx="1030860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2750820" y="2414834"/>
            <a:ext cx="5440680" cy="1633927"/>
            <a:chOff x="2750820" y="2414834"/>
            <a:chExt cx="5440680" cy="1633927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4015740" y="2414834"/>
              <a:ext cx="4175760" cy="725255"/>
              <a:chOff x="4015740" y="989894"/>
              <a:chExt cx="4175760" cy="725255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4015740" y="989894"/>
                <a:ext cx="996332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Visual Gesture Builder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線矢印コネクタ 101"/>
              <p:cNvCxnSpPr>
                <a:stCxn id="101" idx="3"/>
                <a:endCxn id="108" idx="2"/>
              </p:cNvCxnSpPr>
              <p:nvPr/>
            </p:nvCxnSpPr>
            <p:spPr>
              <a:xfrm>
                <a:off x="5012072" y="1352197"/>
                <a:ext cx="321592" cy="102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>
                <a:stCxn id="108" idx="4"/>
                <a:endCxn id="106" idx="1"/>
              </p:cNvCxnSpPr>
              <p:nvPr/>
            </p:nvCxnSpPr>
            <p:spPr>
              <a:xfrm flipV="1">
                <a:off x="6233160" y="1352847"/>
                <a:ext cx="464527" cy="96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正方形/長方形 105"/>
              <p:cNvSpPr/>
              <p:nvPr/>
            </p:nvSpPr>
            <p:spPr>
              <a:xfrm>
                <a:off x="6697687" y="990544"/>
                <a:ext cx="467381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Gesture Runtime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7160640" y="990543"/>
                <a:ext cx="1030860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Application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円柱 107"/>
            <p:cNvSpPr/>
            <p:nvPr/>
          </p:nvSpPr>
          <p:spPr>
            <a:xfrm>
              <a:off x="5333664" y="2488711"/>
              <a:ext cx="899496" cy="597387"/>
            </a:xfrm>
            <a:prstGeom prst="ca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Gesture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4015740" y="3324156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Recorded Clips</a:t>
              </a: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750820" y="3324155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Kinect Studio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30" name="図 1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8059"/>
            <a:stretch/>
          </p:blipFill>
          <p:spPr>
            <a:xfrm>
              <a:off x="3009900" y="2420618"/>
              <a:ext cx="472440" cy="71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</p:pic>
        <p:cxnSp>
          <p:nvCxnSpPr>
            <p:cNvPr id="126" name="直線矢印コネクタ 125"/>
            <p:cNvCxnSpPr>
              <a:stCxn id="130" idx="3"/>
              <a:endCxn id="101" idx="1"/>
            </p:cNvCxnSpPr>
            <p:nvPr/>
          </p:nvCxnSpPr>
          <p:spPr>
            <a:xfrm>
              <a:off x="3482340" y="2776218"/>
              <a:ext cx="533400" cy="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>
              <a:stCxn id="130" idx="2"/>
              <a:endCxn id="125" idx="0"/>
            </p:cNvCxnSpPr>
            <p:nvPr/>
          </p:nvCxnSpPr>
          <p:spPr>
            <a:xfrm>
              <a:off x="3246120" y="3131818"/>
              <a:ext cx="2866" cy="192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>
              <a:stCxn id="125" idx="3"/>
              <a:endCxn id="124" idx="1"/>
            </p:cNvCxnSpPr>
            <p:nvPr/>
          </p:nvCxnSpPr>
          <p:spPr>
            <a:xfrm>
              <a:off x="3747152" y="3686458"/>
              <a:ext cx="2685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/>
            <p:cNvCxnSpPr>
              <a:stCxn id="124" idx="0"/>
              <a:endCxn id="101" idx="2"/>
            </p:cNvCxnSpPr>
            <p:nvPr/>
          </p:nvCxnSpPr>
          <p:spPr>
            <a:xfrm flipV="1">
              <a:off x="4513906" y="3139439"/>
              <a:ext cx="0" cy="184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48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98</Words>
  <Application>Microsoft Office PowerPoint</Application>
  <PresentationFormat>ワイド画面</PresentationFormat>
  <Paragraphs>63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27</cp:revision>
  <dcterms:created xsi:type="dcterms:W3CDTF">2015-06-23T13:17:30Z</dcterms:created>
  <dcterms:modified xsi:type="dcterms:W3CDTF">2015-06-24T12:28:59Z</dcterms:modified>
</cp:coreProperties>
</file>