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2"/>
    <p:sldMasterId id="2147483660" r:id="rId3"/>
    <p:sldMasterId id="2147483662" r:id="rId4"/>
    <p:sldMasterId id="2147483667" r:id="rId5"/>
    <p:sldMasterId id="2147483669" r:id="rId6"/>
    <p:sldMasterId id="2147483675" r:id="rId7"/>
  </p:sldMasterIdLst>
  <p:notesMasterIdLst>
    <p:notesMasterId r:id="rId17"/>
  </p:notesMasterIdLst>
  <p:handoutMasterIdLst>
    <p:handoutMasterId r:id="rId18"/>
  </p:handoutMasterIdLst>
  <p:sldIdLst>
    <p:sldId id="256" r:id="rId8"/>
    <p:sldId id="277" r:id="rId9"/>
    <p:sldId id="258" r:id="rId10"/>
    <p:sldId id="273" r:id="rId11"/>
    <p:sldId id="272" r:id="rId12"/>
    <p:sldId id="271" r:id="rId13"/>
    <p:sldId id="274" r:id="rId14"/>
    <p:sldId id="275" r:id="rId15"/>
    <p:sldId id="25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>
      <p:cViewPr varScale="1">
        <p:scale>
          <a:sx n="90" d="100"/>
          <a:sy n="90" d="100"/>
        </p:scale>
        <p:origin x="84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B7A-D931-4D98-BBAC-7D170C3BA55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8580-4ED0-43D7-A417-589F97953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8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sz="800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sz="600" dirty="0"/>
              <a:t>Eighth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0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sz="800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sz="600" dirty="0"/>
              <a:t>Eighth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5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sz="800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sz="600" dirty="0"/>
              <a:t>Eighth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1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3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2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slide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  <a:cs typeface="Arial" charset="0"/>
              </a:rPr>
              <a:t>© 2016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Nokia Pure Text" panose="020B0503020202020204" pitchFamily="34" charset="0"/>
              <a:ea typeface="Nokia Pure Text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73" r:id="rId4"/>
    <p:sldLayoutId id="2147483674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  <a:cs typeface="Arial" charset="0"/>
              </a:rPr>
              <a:t>© 2016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Nokia Pure Text" panose="020B0503020202020204" pitchFamily="34" charset="0"/>
              <a:ea typeface="Nokia Pure Text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Nokia Pure Text" panose="020B0503020202020204" pitchFamily="34" charset="0"/>
                <a:ea typeface="Nokia Pure Text" panose="020B0503020202020204" pitchFamily="34" charset="0"/>
                <a:cs typeface="Arial" charset="0"/>
              </a:rPr>
              <a:t>© 2016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" panose="020B0503020202020204" pitchFamily="34" charset="0"/>
                <a:ea typeface="Nokia Pure Text" panose="020B05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Nokia Pure Text" panose="020B0503020202020204" pitchFamily="34" charset="0"/>
              <a:ea typeface="Nokia Pure Text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  <a:cs typeface="Arial" charset="0"/>
              </a:rPr>
              <a:t>© 2016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FedEx Day – 7</a:t>
            </a:r>
            <a:r>
              <a:rPr lang="en-US" baseline="30000" dirty="0">
                <a:cs typeface="Arial" panose="020B0604020202020204" pitchFamily="34" charset="0"/>
              </a:rPr>
              <a:t>th</a:t>
            </a:r>
            <a:r>
              <a:rPr lang="en-US" dirty="0">
                <a:cs typeface="Arial" panose="020B0604020202020204" pitchFamily="34" charset="0"/>
              </a:rPr>
              <a:t> April 2017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>
          <a:xfrm>
            <a:off x="4779335" y="1193061"/>
            <a:ext cx="3124200" cy="994050"/>
          </a:xfrm>
        </p:spPr>
        <p:txBody>
          <a:bodyPr/>
          <a:lstStyle/>
          <a:p>
            <a:r>
              <a:rPr lang="en-US" sz="4000" dirty="0"/>
              <a:t>HTML </a:t>
            </a:r>
          </a:p>
          <a:p>
            <a:r>
              <a:rPr lang="en-US" sz="4000" dirty="0"/>
              <a:t>Component </a:t>
            </a:r>
          </a:p>
          <a:p>
            <a:r>
              <a:rPr lang="en-US" sz="4000" dirty="0"/>
              <a:t>Designer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>
          <a:xfrm>
            <a:off x="417600" y="4019550"/>
            <a:ext cx="8308800" cy="675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Developed by </a:t>
            </a:r>
            <a:endParaRPr lang="en-US" sz="1200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Suresh Chandrasekar &amp; Praveen VR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310"/>
          <a:stretch/>
        </p:blipFill>
        <p:spPr>
          <a:xfrm>
            <a:off x="2057400" y="1047750"/>
            <a:ext cx="2667000" cy="24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1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FedEx Day – 7</a:t>
            </a:r>
            <a:r>
              <a:rPr lang="en-US" baseline="30000" dirty="0">
                <a:cs typeface="Arial" panose="020B0604020202020204" pitchFamily="34" charset="0"/>
              </a:rPr>
              <a:t>th</a:t>
            </a:r>
            <a:r>
              <a:rPr lang="en-US" dirty="0">
                <a:cs typeface="Arial" panose="020B0604020202020204" pitchFamily="34" charset="0"/>
              </a:rPr>
              <a:t> April 2017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63526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7200" y="361950"/>
            <a:ext cx="8359200" cy="541650"/>
          </a:xfrm>
        </p:spPr>
        <p:txBody>
          <a:bodyPr/>
          <a:lstStyle/>
          <a:p>
            <a:r>
              <a:rPr lang="en-US" sz="4000" dirty="0"/>
              <a:t>How it is done today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7600" y="1576306"/>
            <a:ext cx="3773400" cy="28193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Creating Mockups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Getting approval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Converting into HTMLs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Implementation by Backend developers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Adding Features or updates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Developers depends on designers for even a minor update.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When they are in tight schedule, that’s where things getting ugly.)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8572" y="1596991"/>
            <a:ext cx="3773400" cy="29718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Changes in Design guidelines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Updating it in all over the applications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9372" y="1123950"/>
            <a:ext cx="3490664" cy="541650"/>
          </a:xfrm>
        </p:spPr>
        <p:txBody>
          <a:bodyPr/>
          <a:lstStyle/>
          <a:p>
            <a:r>
              <a:rPr lang="en-US" dirty="0"/>
              <a:t>Scenario 1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46800" y="1123950"/>
            <a:ext cx="3490664" cy="541650"/>
          </a:xfrm>
        </p:spPr>
        <p:txBody>
          <a:bodyPr/>
          <a:lstStyle/>
          <a:p>
            <a:r>
              <a:rPr lang="en-US" dirty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40700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FedEx Day – 7</a:t>
            </a:r>
            <a:r>
              <a:rPr lang="en-US" baseline="30000" dirty="0">
                <a:cs typeface="Arial" panose="020B0604020202020204" pitchFamily="34" charset="0"/>
              </a:rPr>
              <a:t>th</a:t>
            </a:r>
            <a:r>
              <a:rPr lang="en-US" dirty="0">
                <a:cs typeface="Arial" panose="020B0604020202020204" pitchFamily="34" charset="0"/>
              </a:rPr>
              <a:t> April 2017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63526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7200" y="361950"/>
            <a:ext cx="8359200" cy="541650"/>
          </a:xfrm>
        </p:spPr>
        <p:txBody>
          <a:bodyPr/>
          <a:lstStyle/>
          <a:p>
            <a:r>
              <a:rPr lang="en-US" sz="4000" dirty="0"/>
              <a:t>Why HCD and what we are trying to solve?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7434" y="1657389"/>
            <a:ext cx="8308800" cy="2666961"/>
          </a:xfrm>
        </p:spPr>
        <p:txBody>
          <a:bodyPr/>
          <a:lstStyle/>
          <a:p>
            <a:r>
              <a:rPr lang="en-US" dirty="0"/>
              <a:t>Designs will be implemented as per guidelines</a:t>
            </a:r>
          </a:p>
          <a:p>
            <a:r>
              <a:rPr lang="en-US" dirty="0"/>
              <a:t>Clean code (No Style Duplication)</a:t>
            </a:r>
          </a:p>
          <a:p>
            <a:r>
              <a:rPr lang="en-US" dirty="0"/>
              <a:t>Easy to update styles (all the custom styles can be available as a single file, hence a single update will fix the design update across all applications)</a:t>
            </a:r>
          </a:p>
          <a:p>
            <a:r>
              <a:rPr lang="en-US" dirty="0"/>
              <a:t>Components are available in a single page </a:t>
            </a:r>
            <a:br>
              <a:rPr lang="en-US" dirty="0"/>
            </a:br>
            <a:r>
              <a:rPr lang="en-US" dirty="0"/>
              <a:t>(Don’t need to search in the exiting code for getting the code of the component )</a:t>
            </a:r>
          </a:p>
          <a:p>
            <a:r>
              <a:rPr lang="en-US" dirty="0"/>
              <a:t>Hence lot of time saved</a:t>
            </a:r>
          </a:p>
          <a:p>
            <a:r>
              <a:rPr lang="en-US" dirty="0"/>
              <a:t>Designs will be uniform / consistent across all our applications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9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1809750"/>
            <a:ext cx="8001000" cy="1447800"/>
          </a:xfrm>
        </p:spPr>
        <p:txBody>
          <a:bodyPr/>
          <a:lstStyle/>
          <a:p>
            <a:pPr algn="ctr"/>
            <a:r>
              <a:rPr lang="en-US" sz="6000" dirty="0"/>
              <a:t>Features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0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FedEx Day – 7</a:t>
            </a:r>
            <a:r>
              <a:rPr lang="en-US" baseline="30000" dirty="0">
                <a:cs typeface="Arial" panose="020B0604020202020204" pitchFamily="34" charset="0"/>
              </a:rPr>
              <a:t>th</a:t>
            </a:r>
            <a:r>
              <a:rPr lang="en-US" dirty="0">
                <a:cs typeface="Arial" panose="020B0604020202020204" pitchFamily="34" charset="0"/>
              </a:rPr>
              <a:t> April 2017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63526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7200" y="361950"/>
            <a:ext cx="8359200" cy="541650"/>
          </a:xfrm>
        </p:spPr>
        <p:txBody>
          <a:bodyPr/>
          <a:lstStyle/>
          <a:p>
            <a:r>
              <a:rPr lang="en-US" sz="4000" dirty="0"/>
              <a:t>One Component – Multiple 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85131"/>
            <a:ext cx="6528612" cy="3230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87" y="2495550"/>
            <a:ext cx="1771650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75" y="3638840"/>
            <a:ext cx="1638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FedEx Day – 7</a:t>
            </a:r>
            <a:r>
              <a:rPr lang="en-US" baseline="30000" dirty="0">
                <a:cs typeface="Arial" panose="020B0604020202020204" pitchFamily="34" charset="0"/>
              </a:rPr>
              <a:t>th</a:t>
            </a:r>
            <a:r>
              <a:rPr lang="en-US" dirty="0">
                <a:cs typeface="Arial" panose="020B0604020202020204" pitchFamily="34" charset="0"/>
              </a:rPr>
              <a:t> April 2017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63526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1777" y="1280159"/>
            <a:ext cx="8308800" cy="3173577"/>
          </a:xfrm>
        </p:spPr>
        <p:txBody>
          <a:bodyPr/>
          <a:lstStyle/>
          <a:p>
            <a:r>
              <a:rPr lang="en-US" dirty="0"/>
              <a:t>360 degree customization for html components</a:t>
            </a:r>
          </a:p>
          <a:p>
            <a:r>
              <a:rPr lang="en-US" dirty="0"/>
              <a:t>You can play around with options and get the code, Hence no chance of deviating away from the guidelines</a:t>
            </a:r>
          </a:p>
          <a:p>
            <a:r>
              <a:rPr lang="en-US" dirty="0"/>
              <a:t>Design modes (comfort / cozy)</a:t>
            </a:r>
          </a:p>
          <a:p>
            <a:r>
              <a:rPr lang="en-US" dirty="0"/>
              <a:t>Universal icon search and add (Material and AMS custom icons)</a:t>
            </a:r>
          </a:p>
          <a:p>
            <a:r>
              <a:rPr lang="en-US" dirty="0"/>
              <a:t>Add or remove items</a:t>
            </a:r>
          </a:p>
          <a:p>
            <a:r>
              <a:rPr lang="en-US" dirty="0"/>
              <a:t>Codes of HTML , CSS and JS are available</a:t>
            </a:r>
          </a:p>
          <a:p>
            <a:r>
              <a:rPr lang="en-US" dirty="0"/>
              <a:t>Typography can be taken care off automatically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FedEx Day – 7</a:t>
            </a:r>
            <a:r>
              <a:rPr lang="en-US" baseline="30000" dirty="0">
                <a:cs typeface="Arial" panose="020B0604020202020204" pitchFamily="34" charset="0"/>
              </a:rPr>
              <a:t>th</a:t>
            </a:r>
            <a:r>
              <a:rPr lang="en-US" dirty="0">
                <a:cs typeface="Arial" panose="020B0604020202020204" pitchFamily="34" charset="0"/>
              </a:rPr>
              <a:t> April 2017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63526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7200" y="361950"/>
            <a:ext cx="8359200" cy="541650"/>
          </a:xfrm>
        </p:spPr>
        <p:txBody>
          <a:bodyPr/>
          <a:lstStyle/>
          <a:p>
            <a:r>
              <a:rPr lang="en-US" sz="4000" dirty="0"/>
              <a:t>Road Map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1777" y="1280159"/>
            <a:ext cx="8308800" cy="3173577"/>
          </a:xfrm>
        </p:spPr>
        <p:txBody>
          <a:bodyPr/>
          <a:lstStyle/>
          <a:p>
            <a:r>
              <a:rPr lang="en-US" dirty="0"/>
              <a:t>Can extend the support for more html components</a:t>
            </a:r>
          </a:p>
          <a:p>
            <a:r>
              <a:rPr lang="en-US" dirty="0"/>
              <a:t>Color theme configurator</a:t>
            </a:r>
          </a:p>
          <a:p>
            <a:r>
              <a:rPr lang="en-US" dirty="0"/>
              <a:t>Support for responsive design</a:t>
            </a:r>
          </a:p>
          <a:p>
            <a:r>
              <a:rPr lang="en-US" dirty="0"/>
              <a:t>Layout designer</a:t>
            </a:r>
          </a:p>
          <a:p>
            <a:r>
              <a:rPr lang="en-US" dirty="0"/>
              <a:t>Form Builder</a:t>
            </a:r>
          </a:p>
          <a:p>
            <a:r>
              <a:rPr lang="en-US" dirty="0"/>
              <a:t>Drag and drop, Rearranging items</a:t>
            </a:r>
          </a:p>
          <a:p>
            <a:r>
              <a:rPr lang="en-US" dirty="0"/>
              <a:t>Custom data inside the component</a:t>
            </a:r>
          </a:p>
          <a:p>
            <a:r>
              <a:rPr lang="en-US" dirty="0"/>
              <a:t>Suggestions based on </a:t>
            </a:r>
            <a:r>
              <a:rPr lang="en-US" dirty="0" err="1"/>
              <a:t>Scenearios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2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FedEx Day – 7</a:t>
            </a:r>
            <a:r>
              <a:rPr lang="en-US" baseline="30000" dirty="0">
                <a:cs typeface="Arial" panose="020B0604020202020204" pitchFamily="34" charset="0"/>
              </a:rPr>
              <a:t>th</a:t>
            </a:r>
            <a:r>
              <a:rPr lang="en-US" dirty="0">
                <a:cs typeface="Arial" panose="020B0604020202020204" pitchFamily="34" charset="0"/>
              </a:rPr>
              <a:t> April 2017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4635268"/>
            <a:ext cx="8308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1809750"/>
            <a:ext cx="8001000" cy="1447800"/>
          </a:xfrm>
        </p:spPr>
        <p:txBody>
          <a:bodyPr/>
          <a:lstStyle/>
          <a:p>
            <a:pPr algn="ctr"/>
            <a:r>
              <a:rPr lang="en-US" sz="6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78784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95784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bg1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2" id="{304F2240-B5D8-4434-8FBC-0E8FB7B36BB7}" vid="{5D251F6E-013E-43A3-87AB-3047ED4D5631}"/>
    </a:ext>
  </a:extLst>
</a:theme>
</file>

<file path=ppt/theme/theme2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2.2" id="{304F2240-B5D8-4434-8FBC-0E8FB7B36BB7}" vid="{8581766E-9E32-46B2-B0AB-24AD5FA40877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2.2" id="{304F2240-B5D8-4434-8FBC-0E8FB7B36BB7}" vid="{BE2D4F60-B379-4C81-B2E5-B2D62A83780F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2.2" id="{304F2240-B5D8-4434-8FBC-0E8FB7B36BB7}" vid="{F43DB9B2-AB1F-4F7C-A645-9C01DC50081F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2.2" id="{304F2240-B5D8-4434-8FBC-0E8FB7B36BB7}" vid="{EF07E924-C0B4-4E53-BC0A-E4EB10FC4156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2.2" id="{304F2240-B5D8-4434-8FBC-0E8FB7B36BB7}" vid="{4D8917B4-0CEF-487E-A4CC-788D2F37225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Props1.xml><?xml version="1.0" encoding="utf-8"?>
<ds:datastoreItem xmlns:ds="http://schemas.openxmlformats.org/officeDocument/2006/customXml" ds:itemID="{AEFEBA42-51A9-41B8-B427-AB7D7E5B37BA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Nokia_Pure_PPT_CORP_V2.2</Template>
  <TotalTime>0</TotalTime>
  <Words>275</Words>
  <Application>Microsoft Office PowerPoint</Application>
  <PresentationFormat>On-screen Show (16:9)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Nokia Pure Headline Light</vt:lpstr>
      <vt:lpstr>Nokia Pure Headline Ultra Light</vt:lpstr>
      <vt:lpstr>Nokia Pure Text</vt:lpstr>
      <vt:lpstr>Nokia Pure Text Light</vt:lpstr>
      <vt:lpstr>Nokia White Master with headline</vt:lpstr>
      <vt:lpstr>2 Nokia INTERNAL White Master plain</vt:lpstr>
      <vt:lpstr>3 Nokia Blue Master plain</vt:lpstr>
      <vt:lpstr>4 Nokia Blue EXTERNAL Master end slide</vt:lpstr>
      <vt:lpstr>5 Nokia White INTERNAL Master end slide</vt:lpstr>
      <vt:lpstr>6 Nokia Divider Master plain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2017-04-07T05:03:48Z</dcterms:created>
  <dcterms:modified xsi:type="dcterms:W3CDTF">2017-04-07T09:56:34Z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{AEFEBA42-51A9-41B8-B427-AB7D7E5B37BA}</vt:lpwstr>
  </property>
</Properties>
</file>