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9FE5-B8D1-44E5-8BB5-B57E5945772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47E9-72F5-48A8-98F1-01F62B8986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38800" y="2743200"/>
            <a:ext cx="35052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TTL</a:t>
            </a:r>
            <a:endParaRPr lang="en-US" sz="36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0" y="4495800"/>
            <a:ext cx="304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442978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RX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95400" y="990600"/>
            <a:ext cx="2286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ESP MODULE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2819400" y="12954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19400" y="1752600"/>
            <a:ext cx="3810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9400" y="27432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00200" y="34290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0200" y="2743200"/>
            <a:ext cx="3810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76400" y="1752600"/>
            <a:ext cx="3810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76400" y="1295400"/>
            <a:ext cx="381000" cy="304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0" y="914400"/>
            <a:ext cx="1020899" cy="3371631"/>
          </a:xfrm>
          <a:custGeom>
            <a:avLst/>
            <a:gdLst>
              <a:gd name="connsiteX0" fmla="*/ 737103 w 1020899"/>
              <a:gd name="connsiteY0" fmla="*/ 318941 h 3371631"/>
              <a:gd name="connsiteX1" fmla="*/ 568291 w 1020899"/>
              <a:gd name="connsiteY1" fmla="*/ 347077 h 3371631"/>
              <a:gd name="connsiteX2" fmla="*/ 483885 w 1020899"/>
              <a:gd name="connsiteY2" fmla="*/ 375212 h 3371631"/>
              <a:gd name="connsiteX3" fmla="*/ 455749 w 1020899"/>
              <a:gd name="connsiteY3" fmla="*/ 403348 h 3371631"/>
              <a:gd name="connsiteX4" fmla="*/ 371343 w 1020899"/>
              <a:gd name="connsiteY4" fmla="*/ 459618 h 3371631"/>
              <a:gd name="connsiteX5" fmla="*/ 694900 w 1020899"/>
              <a:gd name="connsiteY5" fmla="*/ 544025 h 3371631"/>
              <a:gd name="connsiteX6" fmla="*/ 723036 w 1020899"/>
              <a:gd name="connsiteY6" fmla="*/ 628431 h 3371631"/>
              <a:gd name="connsiteX7" fmla="*/ 680832 w 1020899"/>
              <a:gd name="connsiteY7" fmla="*/ 895717 h 3371631"/>
              <a:gd name="connsiteX8" fmla="*/ 638629 w 1020899"/>
              <a:gd name="connsiteY8" fmla="*/ 937920 h 3371631"/>
              <a:gd name="connsiteX9" fmla="*/ 596426 w 1020899"/>
              <a:gd name="connsiteY9" fmla="*/ 966055 h 3371631"/>
              <a:gd name="connsiteX10" fmla="*/ 441682 w 1020899"/>
              <a:gd name="connsiteY10" fmla="*/ 980123 h 3371631"/>
              <a:gd name="connsiteX11" fmla="*/ 385411 w 1020899"/>
              <a:gd name="connsiteY11" fmla="*/ 1036394 h 3371631"/>
              <a:gd name="connsiteX12" fmla="*/ 343208 w 1020899"/>
              <a:gd name="connsiteY12" fmla="*/ 1120800 h 3371631"/>
              <a:gd name="connsiteX13" fmla="*/ 329140 w 1020899"/>
              <a:gd name="connsiteY13" fmla="*/ 1177071 h 3371631"/>
              <a:gd name="connsiteX14" fmla="*/ 427614 w 1020899"/>
              <a:gd name="connsiteY14" fmla="*/ 1219274 h 3371631"/>
              <a:gd name="connsiteX15" fmla="*/ 483885 w 1020899"/>
              <a:gd name="connsiteY15" fmla="*/ 1247409 h 3371631"/>
              <a:gd name="connsiteX16" fmla="*/ 540156 w 1020899"/>
              <a:gd name="connsiteY16" fmla="*/ 1261477 h 3371631"/>
              <a:gd name="connsiteX17" fmla="*/ 582359 w 1020899"/>
              <a:gd name="connsiteY17" fmla="*/ 1275545 h 3371631"/>
              <a:gd name="connsiteX18" fmla="*/ 680832 w 1020899"/>
              <a:gd name="connsiteY18" fmla="*/ 1345883 h 3371631"/>
              <a:gd name="connsiteX19" fmla="*/ 737103 w 1020899"/>
              <a:gd name="connsiteY19" fmla="*/ 1402154 h 3371631"/>
              <a:gd name="connsiteX20" fmla="*/ 751171 w 1020899"/>
              <a:gd name="connsiteY20" fmla="*/ 1444357 h 3371631"/>
              <a:gd name="connsiteX21" fmla="*/ 708968 w 1020899"/>
              <a:gd name="connsiteY21" fmla="*/ 1556898 h 3371631"/>
              <a:gd name="connsiteX22" fmla="*/ 680832 w 1020899"/>
              <a:gd name="connsiteY22" fmla="*/ 1669440 h 3371631"/>
              <a:gd name="connsiteX23" fmla="*/ 413546 w 1020899"/>
              <a:gd name="connsiteY23" fmla="*/ 1711643 h 3371631"/>
              <a:gd name="connsiteX24" fmla="*/ 357276 w 1020899"/>
              <a:gd name="connsiteY24" fmla="*/ 1767914 h 3371631"/>
              <a:gd name="connsiteX25" fmla="*/ 301005 w 1020899"/>
              <a:gd name="connsiteY25" fmla="*/ 1824185 h 3371631"/>
              <a:gd name="connsiteX26" fmla="*/ 286937 w 1020899"/>
              <a:gd name="connsiteY26" fmla="*/ 1866388 h 3371631"/>
              <a:gd name="connsiteX27" fmla="*/ 258802 w 1020899"/>
              <a:gd name="connsiteY27" fmla="*/ 1908591 h 3371631"/>
              <a:gd name="connsiteX28" fmla="*/ 272869 w 1020899"/>
              <a:gd name="connsiteY28" fmla="*/ 1950794 h 3371631"/>
              <a:gd name="connsiteX29" fmla="*/ 301005 w 1020899"/>
              <a:gd name="connsiteY29" fmla="*/ 1992997 h 3371631"/>
              <a:gd name="connsiteX30" fmla="*/ 497952 w 1020899"/>
              <a:gd name="connsiteY30" fmla="*/ 2035200 h 3371631"/>
              <a:gd name="connsiteX31" fmla="*/ 512020 w 1020899"/>
              <a:gd name="connsiteY31" fmla="*/ 2077403 h 3371631"/>
              <a:gd name="connsiteX32" fmla="*/ 554223 w 1020899"/>
              <a:gd name="connsiteY32" fmla="*/ 2091471 h 3371631"/>
              <a:gd name="connsiteX33" fmla="*/ 582359 w 1020899"/>
              <a:gd name="connsiteY33" fmla="*/ 2175877 h 3371631"/>
              <a:gd name="connsiteX34" fmla="*/ 596426 w 1020899"/>
              <a:gd name="connsiteY34" fmla="*/ 2218080 h 3371631"/>
              <a:gd name="connsiteX35" fmla="*/ 582359 w 1020899"/>
              <a:gd name="connsiteY35" fmla="*/ 2358757 h 3371631"/>
              <a:gd name="connsiteX36" fmla="*/ 483885 w 1020899"/>
              <a:gd name="connsiteY36" fmla="*/ 2429095 h 3371631"/>
              <a:gd name="connsiteX37" fmla="*/ 329140 w 1020899"/>
              <a:gd name="connsiteY37" fmla="*/ 2471298 h 3371631"/>
              <a:gd name="connsiteX38" fmla="*/ 301005 w 1020899"/>
              <a:gd name="connsiteY38" fmla="*/ 2513501 h 3371631"/>
              <a:gd name="connsiteX39" fmla="*/ 160328 w 1020899"/>
              <a:gd name="connsiteY39" fmla="*/ 2611975 h 3371631"/>
              <a:gd name="connsiteX40" fmla="*/ 104057 w 1020899"/>
              <a:gd name="connsiteY40" fmla="*/ 2654178 h 3371631"/>
              <a:gd name="connsiteX41" fmla="*/ 61854 w 1020899"/>
              <a:gd name="connsiteY41" fmla="*/ 2668246 h 3371631"/>
              <a:gd name="connsiteX42" fmla="*/ 19651 w 1020899"/>
              <a:gd name="connsiteY42" fmla="*/ 2696381 h 3371631"/>
              <a:gd name="connsiteX43" fmla="*/ 188463 w 1020899"/>
              <a:gd name="connsiteY43" fmla="*/ 2724517 h 3371631"/>
              <a:gd name="connsiteX44" fmla="*/ 230666 w 1020899"/>
              <a:gd name="connsiteY44" fmla="*/ 2738585 h 3371631"/>
              <a:gd name="connsiteX45" fmla="*/ 286937 w 1020899"/>
              <a:gd name="connsiteY45" fmla="*/ 2780788 h 3371631"/>
              <a:gd name="connsiteX46" fmla="*/ 540156 w 1020899"/>
              <a:gd name="connsiteY46" fmla="*/ 2893329 h 3371631"/>
              <a:gd name="connsiteX47" fmla="*/ 582359 w 1020899"/>
              <a:gd name="connsiteY47" fmla="*/ 2907397 h 3371631"/>
              <a:gd name="connsiteX48" fmla="*/ 624562 w 1020899"/>
              <a:gd name="connsiteY48" fmla="*/ 2935532 h 3371631"/>
              <a:gd name="connsiteX49" fmla="*/ 723036 w 1020899"/>
              <a:gd name="connsiteY49" fmla="*/ 2949600 h 3371631"/>
              <a:gd name="connsiteX50" fmla="*/ 793374 w 1020899"/>
              <a:gd name="connsiteY50" fmla="*/ 2963668 h 3371631"/>
              <a:gd name="connsiteX51" fmla="*/ 793374 w 1020899"/>
              <a:gd name="connsiteY51" fmla="*/ 3048074 h 3371631"/>
              <a:gd name="connsiteX52" fmla="*/ 751171 w 1020899"/>
              <a:gd name="connsiteY52" fmla="*/ 3062141 h 3371631"/>
              <a:gd name="connsiteX53" fmla="*/ 723036 w 1020899"/>
              <a:gd name="connsiteY53" fmla="*/ 3090277 h 3371631"/>
              <a:gd name="connsiteX54" fmla="*/ 680832 w 1020899"/>
              <a:gd name="connsiteY54" fmla="*/ 3104345 h 3371631"/>
              <a:gd name="connsiteX55" fmla="*/ 427614 w 1020899"/>
              <a:gd name="connsiteY55" fmla="*/ 3118412 h 3371631"/>
              <a:gd name="connsiteX56" fmla="*/ 357276 w 1020899"/>
              <a:gd name="connsiteY56" fmla="*/ 3132480 h 3371631"/>
              <a:gd name="connsiteX57" fmla="*/ 315072 w 1020899"/>
              <a:gd name="connsiteY57" fmla="*/ 3160615 h 3371631"/>
              <a:gd name="connsiteX58" fmla="*/ 216599 w 1020899"/>
              <a:gd name="connsiteY58" fmla="*/ 3174683 h 3371631"/>
              <a:gd name="connsiteX59" fmla="*/ 174396 w 1020899"/>
              <a:gd name="connsiteY59" fmla="*/ 3188751 h 3371631"/>
              <a:gd name="connsiteX60" fmla="*/ 216599 w 1020899"/>
              <a:gd name="connsiteY60" fmla="*/ 3216886 h 3371631"/>
              <a:gd name="connsiteX61" fmla="*/ 301005 w 1020899"/>
              <a:gd name="connsiteY61" fmla="*/ 3245021 h 3371631"/>
              <a:gd name="connsiteX62" fmla="*/ 329140 w 1020899"/>
              <a:gd name="connsiteY62" fmla="*/ 3287225 h 3371631"/>
              <a:gd name="connsiteX63" fmla="*/ 427614 w 1020899"/>
              <a:gd name="connsiteY63" fmla="*/ 3315360 h 3371631"/>
              <a:gd name="connsiteX64" fmla="*/ 526088 w 1020899"/>
              <a:gd name="connsiteY64" fmla="*/ 3343495 h 3371631"/>
              <a:gd name="connsiteX65" fmla="*/ 652697 w 1020899"/>
              <a:gd name="connsiteY65" fmla="*/ 3371631 h 3371631"/>
              <a:gd name="connsiteX66" fmla="*/ 877780 w 1020899"/>
              <a:gd name="connsiteY66" fmla="*/ 3357563 h 3371631"/>
              <a:gd name="connsiteX67" fmla="*/ 919983 w 1020899"/>
              <a:gd name="connsiteY67" fmla="*/ 3329428 h 3371631"/>
              <a:gd name="connsiteX68" fmla="*/ 962186 w 1020899"/>
              <a:gd name="connsiteY68" fmla="*/ 3315360 h 3371631"/>
              <a:gd name="connsiteX69" fmla="*/ 1004389 w 1020899"/>
              <a:gd name="connsiteY69" fmla="*/ 3245021 h 3371631"/>
              <a:gd name="connsiteX70" fmla="*/ 1018457 w 1020899"/>
              <a:gd name="connsiteY70" fmla="*/ 3202818 h 3371631"/>
              <a:gd name="connsiteX71" fmla="*/ 976254 w 1020899"/>
              <a:gd name="connsiteY71" fmla="*/ 2907397 h 3371631"/>
              <a:gd name="connsiteX72" fmla="*/ 962186 w 1020899"/>
              <a:gd name="connsiteY72" fmla="*/ 2851126 h 3371631"/>
              <a:gd name="connsiteX73" fmla="*/ 934051 w 1020899"/>
              <a:gd name="connsiteY73" fmla="*/ 2794855 h 3371631"/>
              <a:gd name="connsiteX74" fmla="*/ 905916 w 1020899"/>
              <a:gd name="connsiteY74" fmla="*/ 2555705 h 3371631"/>
              <a:gd name="connsiteX75" fmla="*/ 891848 w 1020899"/>
              <a:gd name="connsiteY75" fmla="*/ 2485366 h 3371631"/>
              <a:gd name="connsiteX76" fmla="*/ 863712 w 1020899"/>
              <a:gd name="connsiteY76" fmla="*/ 2330621 h 3371631"/>
              <a:gd name="connsiteX77" fmla="*/ 877780 w 1020899"/>
              <a:gd name="connsiteY77" fmla="*/ 1641305 h 3371631"/>
              <a:gd name="connsiteX78" fmla="*/ 891848 w 1020899"/>
              <a:gd name="connsiteY78" fmla="*/ 1374018 h 3371631"/>
              <a:gd name="connsiteX79" fmla="*/ 905916 w 1020899"/>
              <a:gd name="connsiteY79" fmla="*/ 937920 h 3371631"/>
              <a:gd name="connsiteX80" fmla="*/ 934051 w 1020899"/>
              <a:gd name="connsiteY80" fmla="*/ 853514 h 3371631"/>
              <a:gd name="connsiteX81" fmla="*/ 948119 w 1020899"/>
              <a:gd name="connsiteY81" fmla="*/ 783175 h 3371631"/>
              <a:gd name="connsiteX82" fmla="*/ 934051 w 1020899"/>
              <a:gd name="connsiteY82" fmla="*/ 417415 h 3371631"/>
              <a:gd name="connsiteX83" fmla="*/ 905916 w 1020899"/>
              <a:gd name="connsiteY83" fmla="*/ 333009 h 3371631"/>
              <a:gd name="connsiteX84" fmla="*/ 891848 w 1020899"/>
              <a:gd name="connsiteY84" fmla="*/ 290806 h 3371631"/>
              <a:gd name="connsiteX85" fmla="*/ 877780 w 1020899"/>
              <a:gd name="connsiteY85" fmla="*/ 107926 h 3371631"/>
              <a:gd name="connsiteX86" fmla="*/ 835577 w 1020899"/>
              <a:gd name="connsiteY86" fmla="*/ 79791 h 3371631"/>
              <a:gd name="connsiteX87" fmla="*/ 723036 w 1020899"/>
              <a:gd name="connsiteY87" fmla="*/ 136061 h 3371631"/>
              <a:gd name="connsiteX88" fmla="*/ 272869 w 1020899"/>
              <a:gd name="connsiteY88" fmla="*/ 164197 h 337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020899" h="3371631">
                <a:moveTo>
                  <a:pt x="737103" y="318941"/>
                </a:moveTo>
                <a:cubicBezTo>
                  <a:pt x="621712" y="357405"/>
                  <a:pt x="803861" y="299963"/>
                  <a:pt x="568291" y="347077"/>
                </a:cubicBezTo>
                <a:cubicBezTo>
                  <a:pt x="539210" y="352893"/>
                  <a:pt x="483885" y="375212"/>
                  <a:pt x="483885" y="375212"/>
                </a:cubicBezTo>
                <a:cubicBezTo>
                  <a:pt x="474506" y="384591"/>
                  <a:pt x="466360" y="395390"/>
                  <a:pt x="455749" y="403348"/>
                </a:cubicBezTo>
                <a:cubicBezTo>
                  <a:pt x="428697" y="423637"/>
                  <a:pt x="371343" y="459618"/>
                  <a:pt x="371343" y="459618"/>
                </a:cubicBezTo>
                <a:cubicBezTo>
                  <a:pt x="409701" y="651403"/>
                  <a:pt x="344092" y="441706"/>
                  <a:pt x="694900" y="544025"/>
                </a:cubicBezTo>
                <a:cubicBezTo>
                  <a:pt x="723371" y="552329"/>
                  <a:pt x="723036" y="628431"/>
                  <a:pt x="723036" y="628431"/>
                </a:cubicBezTo>
                <a:cubicBezTo>
                  <a:pt x="723004" y="628851"/>
                  <a:pt x="720391" y="856158"/>
                  <a:pt x="680832" y="895717"/>
                </a:cubicBezTo>
                <a:cubicBezTo>
                  <a:pt x="666764" y="909785"/>
                  <a:pt x="653913" y="925184"/>
                  <a:pt x="638629" y="937920"/>
                </a:cubicBezTo>
                <a:cubicBezTo>
                  <a:pt x="625641" y="948744"/>
                  <a:pt x="612958" y="962512"/>
                  <a:pt x="596426" y="966055"/>
                </a:cubicBezTo>
                <a:cubicBezTo>
                  <a:pt x="545782" y="976907"/>
                  <a:pt x="493263" y="975434"/>
                  <a:pt x="441682" y="980123"/>
                </a:cubicBezTo>
                <a:cubicBezTo>
                  <a:pt x="422925" y="998880"/>
                  <a:pt x="393800" y="1011229"/>
                  <a:pt x="385411" y="1036394"/>
                </a:cubicBezTo>
                <a:cubicBezTo>
                  <a:pt x="365996" y="1094637"/>
                  <a:pt x="379568" y="1066259"/>
                  <a:pt x="343208" y="1120800"/>
                </a:cubicBezTo>
                <a:cubicBezTo>
                  <a:pt x="338519" y="1139557"/>
                  <a:pt x="325961" y="1158000"/>
                  <a:pt x="329140" y="1177071"/>
                </a:cubicBezTo>
                <a:cubicBezTo>
                  <a:pt x="335353" y="1214347"/>
                  <a:pt x="414273" y="1216606"/>
                  <a:pt x="427614" y="1219274"/>
                </a:cubicBezTo>
                <a:cubicBezTo>
                  <a:pt x="446371" y="1228652"/>
                  <a:pt x="464249" y="1240046"/>
                  <a:pt x="483885" y="1247409"/>
                </a:cubicBezTo>
                <a:cubicBezTo>
                  <a:pt x="501988" y="1254198"/>
                  <a:pt x="521566" y="1256165"/>
                  <a:pt x="540156" y="1261477"/>
                </a:cubicBezTo>
                <a:cubicBezTo>
                  <a:pt x="554414" y="1265551"/>
                  <a:pt x="568291" y="1270856"/>
                  <a:pt x="582359" y="1275545"/>
                </a:cubicBezTo>
                <a:cubicBezTo>
                  <a:pt x="709656" y="1402842"/>
                  <a:pt x="532702" y="1234785"/>
                  <a:pt x="680832" y="1345883"/>
                </a:cubicBezTo>
                <a:cubicBezTo>
                  <a:pt x="702053" y="1361799"/>
                  <a:pt x="737103" y="1402154"/>
                  <a:pt x="737103" y="1402154"/>
                </a:cubicBezTo>
                <a:cubicBezTo>
                  <a:pt x="741792" y="1416222"/>
                  <a:pt x="751171" y="1429528"/>
                  <a:pt x="751171" y="1444357"/>
                </a:cubicBezTo>
                <a:cubicBezTo>
                  <a:pt x="751171" y="1505198"/>
                  <a:pt x="738074" y="1513239"/>
                  <a:pt x="708968" y="1556898"/>
                </a:cubicBezTo>
                <a:cubicBezTo>
                  <a:pt x="699589" y="1594412"/>
                  <a:pt x="717516" y="1657212"/>
                  <a:pt x="680832" y="1669440"/>
                </a:cubicBezTo>
                <a:cubicBezTo>
                  <a:pt x="538423" y="1716909"/>
                  <a:pt x="625996" y="1695300"/>
                  <a:pt x="413546" y="1711643"/>
                </a:cubicBezTo>
                <a:cubicBezTo>
                  <a:pt x="329139" y="1739779"/>
                  <a:pt x="404168" y="1702264"/>
                  <a:pt x="357276" y="1767914"/>
                </a:cubicBezTo>
                <a:cubicBezTo>
                  <a:pt x="341858" y="1789499"/>
                  <a:pt x="301005" y="1824185"/>
                  <a:pt x="301005" y="1824185"/>
                </a:cubicBezTo>
                <a:cubicBezTo>
                  <a:pt x="296316" y="1838253"/>
                  <a:pt x="293569" y="1853125"/>
                  <a:pt x="286937" y="1866388"/>
                </a:cubicBezTo>
                <a:cubicBezTo>
                  <a:pt x="279376" y="1881510"/>
                  <a:pt x="261582" y="1891914"/>
                  <a:pt x="258802" y="1908591"/>
                </a:cubicBezTo>
                <a:cubicBezTo>
                  <a:pt x="256364" y="1923218"/>
                  <a:pt x="266237" y="1937531"/>
                  <a:pt x="272869" y="1950794"/>
                </a:cubicBezTo>
                <a:cubicBezTo>
                  <a:pt x="280430" y="1965916"/>
                  <a:pt x="289050" y="1981042"/>
                  <a:pt x="301005" y="1992997"/>
                </a:cubicBezTo>
                <a:cubicBezTo>
                  <a:pt x="355027" y="2047019"/>
                  <a:pt x="422183" y="2028312"/>
                  <a:pt x="497952" y="2035200"/>
                </a:cubicBezTo>
                <a:cubicBezTo>
                  <a:pt x="502641" y="2049268"/>
                  <a:pt x="501535" y="2066918"/>
                  <a:pt x="512020" y="2077403"/>
                </a:cubicBezTo>
                <a:cubicBezTo>
                  <a:pt x="522505" y="2087888"/>
                  <a:pt x="545604" y="2079404"/>
                  <a:pt x="554223" y="2091471"/>
                </a:cubicBezTo>
                <a:cubicBezTo>
                  <a:pt x="571461" y="2115604"/>
                  <a:pt x="572981" y="2147742"/>
                  <a:pt x="582359" y="2175877"/>
                </a:cubicBezTo>
                <a:lnTo>
                  <a:pt x="596426" y="2218080"/>
                </a:lnTo>
                <a:cubicBezTo>
                  <a:pt x="591737" y="2264972"/>
                  <a:pt x="598209" y="2314376"/>
                  <a:pt x="582359" y="2358757"/>
                </a:cubicBezTo>
                <a:cubicBezTo>
                  <a:pt x="566038" y="2404456"/>
                  <a:pt x="523059" y="2418411"/>
                  <a:pt x="483885" y="2429095"/>
                </a:cubicBezTo>
                <a:cubicBezTo>
                  <a:pt x="309360" y="2476693"/>
                  <a:pt x="426280" y="2438920"/>
                  <a:pt x="329140" y="2471298"/>
                </a:cubicBezTo>
                <a:cubicBezTo>
                  <a:pt x="319762" y="2485366"/>
                  <a:pt x="311567" y="2500299"/>
                  <a:pt x="301005" y="2513501"/>
                </a:cubicBezTo>
                <a:cubicBezTo>
                  <a:pt x="264402" y="2559255"/>
                  <a:pt x="208026" y="2580177"/>
                  <a:pt x="160328" y="2611975"/>
                </a:cubicBezTo>
                <a:cubicBezTo>
                  <a:pt x="140820" y="2624981"/>
                  <a:pt x="124414" y="2642545"/>
                  <a:pt x="104057" y="2654178"/>
                </a:cubicBezTo>
                <a:cubicBezTo>
                  <a:pt x="91182" y="2661535"/>
                  <a:pt x="75117" y="2661614"/>
                  <a:pt x="61854" y="2668246"/>
                </a:cubicBezTo>
                <a:cubicBezTo>
                  <a:pt x="46732" y="2675807"/>
                  <a:pt x="33719" y="2687003"/>
                  <a:pt x="19651" y="2696381"/>
                </a:cubicBezTo>
                <a:cubicBezTo>
                  <a:pt x="118591" y="2729362"/>
                  <a:pt x="0" y="2693106"/>
                  <a:pt x="188463" y="2724517"/>
                </a:cubicBezTo>
                <a:cubicBezTo>
                  <a:pt x="203090" y="2726955"/>
                  <a:pt x="216598" y="2733896"/>
                  <a:pt x="230666" y="2738585"/>
                </a:cubicBezTo>
                <a:cubicBezTo>
                  <a:pt x="249423" y="2752653"/>
                  <a:pt x="266832" y="2768725"/>
                  <a:pt x="286937" y="2780788"/>
                </a:cubicBezTo>
                <a:cubicBezTo>
                  <a:pt x="341867" y="2813746"/>
                  <a:pt x="505094" y="2881641"/>
                  <a:pt x="540156" y="2893329"/>
                </a:cubicBezTo>
                <a:cubicBezTo>
                  <a:pt x="554224" y="2898018"/>
                  <a:pt x="569096" y="2900765"/>
                  <a:pt x="582359" y="2907397"/>
                </a:cubicBezTo>
                <a:cubicBezTo>
                  <a:pt x="597481" y="2914958"/>
                  <a:pt x="608368" y="2930674"/>
                  <a:pt x="624562" y="2935532"/>
                </a:cubicBezTo>
                <a:cubicBezTo>
                  <a:pt x="656322" y="2945060"/>
                  <a:pt x="690329" y="2944149"/>
                  <a:pt x="723036" y="2949600"/>
                </a:cubicBezTo>
                <a:cubicBezTo>
                  <a:pt x="746621" y="2953531"/>
                  <a:pt x="769928" y="2958979"/>
                  <a:pt x="793374" y="2963668"/>
                </a:cubicBezTo>
                <a:cubicBezTo>
                  <a:pt x="802753" y="2991803"/>
                  <a:pt x="821510" y="3019939"/>
                  <a:pt x="793374" y="3048074"/>
                </a:cubicBezTo>
                <a:cubicBezTo>
                  <a:pt x="782889" y="3058559"/>
                  <a:pt x="765239" y="3057452"/>
                  <a:pt x="751171" y="3062141"/>
                </a:cubicBezTo>
                <a:cubicBezTo>
                  <a:pt x="741793" y="3071520"/>
                  <a:pt x="734409" y="3083453"/>
                  <a:pt x="723036" y="3090277"/>
                </a:cubicBezTo>
                <a:cubicBezTo>
                  <a:pt x="710320" y="3097907"/>
                  <a:pt x="695594" y="3102939"/>
                  <a:pt x="680832" y="3104345"/>
                </a:cubicBezTo>
                <a:cubicBezTo>
                  <a:pt x="596677" y="3112360"/>
                  <a:pt x="512020" y="3113723"/>
                  <a:pt x="427614" y="3118412"/>
                </a:cubicBezTo>
                <a:cubicBezTo>
                  <a:pt x="404168" y="3123101"/>
                  <a:pt x="379664" y="3124085"/>
                  <a:pt x="357276" y="3132480"/>
                </a:cubicBezTo>
                <a:cubicBezTo>
                  <a:pt x="341445" y="3138417"/>
                  <a:pt x="331266" y="3155757"/>
                  <a:pt x="315072" y="3160615"/>
                </a:cubicBezTo>
                <a:cubicBezTo>
                  <a:pt x="283313" y="3170143"/>
                  <a:pt x="249423" y="3169994"/>
                  <a:pt x="216599" y="3174683"/>
                </a:cubicBezTo>
                <a:cubicBezTo>
                  <a:pt x="202531" y="3179372"/>
                  <a:pt x="174396" y="3173922"/>
                  <a:pt x="174396" y="3188751"/>
                </a:cubicBezTo>
                <a:cubicBezTo>
                  <a:pt x="174396" y="3205658"/>
                  <a:pt x="201149" y="3210019"/>
                  <a:pt x="216599" y="3216886"/>
                </a:cubicBezTo>
                <a:cubicBezTo>
                  <a:pt x="243700" y="3228931"/>
                  <a:pt x="301005" y="3245021"/>
                  <a:pt x="301005" y="3245021"/>
                </a:cubicBezTo>
                <a:cubicBezTo>
                  <a:pt x="310383" y="3259089"/>
                  <a:pt x="315938" y="3276663"/>
                  <a:pt x="329140" y="3287225"/>
                </a:cubicBezTo>
                <a:cubicBezTo>
                  <a:pt x="338507" y="3294719"/>
                  <a:pt x="423686" y="3314238"/>
                  <a:pt x="427614" y="3315360"/>
                </a:cubicBezTo>
                <a:cubicBezTo>
                  <a:pt x="490191" y="3333240"/>
                  <a:pt x="452781" y="3328834"/>
                  <a:pt x="526088" y="3343495"/>
                </a:cubicBezTo>
                <a:cubicBezTo>
                  <a:pt x="649872" y="3368251"/>
                  <a:pt x="570567" y="3344254"/>
                  <a:pt x="652697" y="3371631"/>
                </a:cubicBezTo>
                <a:cubicBezTo>
                  <a:pt x="727725" y="3366942"/>
                  <a:pt x="803526" y="3369287"/>
                  <a:pt x="877780" y="3357563"/>
                </a:cubicBezTo>
                <a:cubicBezTo>
                  <a:pt x="894480" y="3354926"/>
                  <a:pt x="904861" y="3336989"/>
                  <a:pt x="919983" y="3329428"/>
                </a:cubicBezTo>
                <a:cubicBezTo>
                  <a:pt x="933246" y="3322796"/>
                  <a:pt x="948118" y="3320049"/>
                  <a:pt x="962186" y="3315360"/>
                </a:cubicBezTo>
                <a:cubicBezTo>
                  <a:pt x="1002038" y="3195806"/>
                  <a:pt x="946458" y="3341574"/>
                  <a:pt x="1004389" y="3245021"/>
                </a:cubicBezTo>
                <a:cubicBezTo>
                  <a:pt x="1012018" y="3232305"/>
                  <a:pt x="1013768" y="3216886"/>
                  <a:pt x="1018457" y="3202818"/>
                </a:cubicBezTo>
                <a:cubicBezTo>
                  <a:pt x="967378" y="2743102"/>
                  <a:pt x="1020899" y="3063650"/>
                  <a:pt x="976254" y="2907397"/>
                </a:cubicBezTo>
                <a:cubicBezTo>
                  <a:pt x="970942" y="2888807"/>
                  <a:pt x="968975" y="2869229"/>
                  <a:pt x="962186" y="2851126"/>
                </a:cubicBezTo>
                <a:cubicBezTo>
                  <a:pt x="954823" y="2831490"/>
                  <a:pt x="943429" y="2813612"/>
                  <a:pt x="934051" y="2794855"/>
                </a:cubicBezTo>
                <a:cubicBezTo>
                  <a:pt x="928841" y="2747966"/>
                  <a:pt x="913646" y="2605951"/>
                  <a:pt x="905916" y="2555705"/>
                </a:cubicBezTo>
                <a:cubicBezTo>
                  <a:pt x="902280" y="2532072"/>
                  <a:pt x="896125" y="2508891"/>
                  <a:pt x="891848" y="2485366"/>
                </a:cubicBezTo>
                <a:cubicBezTo>
                  <a:pt x="855850" y="2287381"/>
                  <a:pt x="898462" y="2504370"/>
                  <a:pt x="863712" y="2330621"/>
                </a:cubicBezTo>
                <a:cubicBezTo>
                  <a:pt x="868401" y="2100849"/>
                  <a:pt x="871023" y="1871026"/>
                  <a:pt x="877780" y="1641305"/>
                </a:cubicBezTo>
                <a:cubicBezTo>
                  <a:pt x="880403" y="1552125"/>
                  <a:pt x="888282" y="1463166"/>
                  <a:pt x="891848" y="1374018"/>
                </a:cubicBezTo>
                <a:cubicBezTo>
                  <a:pt x="897661" y="1228693"/>
                  <a:pt x="894162" y="1082886"/>
                  <a:pt x="905916" y="937920"/>
                </a:cubicBezTo>
                <a:cubicBezTo>
                  <a:pt x="908313" y="908360"/>
                  <a:pt x="926248" y="882126"/>
                  <a:pt x="934051" y="853514"/>
                </a:cubicBezTo>
                <a:cubicBezTo>
                  <a:pt x="940342" y="830446"/>
                  <a:pt x="943430" y="806621"/>
                  <a:pt x="948119" y="783175"/>
                </a:cubicBezTo>
                <a:cubicBezTo>
                  <a:pt x="943430" y="661255"/>
                  <a:pt x="945439" y="538892"/>
                  <a:pt x="934051" y="417415"/>
                </a:cubicBezTo>
                <a:cubicBezTo>
                  <a:pt x="931283" y="387887"/>
                  <a:pt x="915294" y="361144"/>
                  <a:pt x="905916" y="333009"/>
                </a:cubicBezTo>
                <a:lnTo>
                  <a:pt x="891848" y="290806"/>
                </a:lnTo>
                <a:cubicBezTo>
                  <a:pt x="887159" y="229846"/>
                  <a:pt x="893534" y="167002"/>
                  <a:pt x="877780" y="107926"/>
                </a:cubicBezTo>
                <a:cubicBezTo>
                  <a:pt x="873424" y="91590"/>
                  <a:pt x="852211" y="76767"/>
                  <a:pt x="835577" y="79791"/>
                </a:cubicBezTo>
                <a:cubicBezTo>
                  <a:pt x="794312" y="87294"/>
                  <a:pt x="764957" y="134751"/>
                  <a:pt x="723036" y="136061"/>
                </a:cubicBezTo>
                <a:cubicBezTo>
                  <a:pt x="268182" y="150275"/>
                  <a:pt x="272869" y="0"/>
                  <a:pt x="272869" y="164197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0" y="59436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200" y="571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3.3v</a:t>
            </a:r>
            <a:endParaRPr lang="en-US" sz="3600" b="1" dirty="0"/>
          </a:p>
        </p:txBody>
      </p:sp>
      <p:sp>
        <p:nvSpPr>
          <p:cNvPr id="23" name="Oval 22"/>
          <p:cNvSpPr/>
          <p:nvPr/>
        </p:nvSpPr>
        <p:spPr>
          <a:xfrm>
            <a:off x="6858000" y="64008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6200" y="62116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GND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3505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T</a:t>
            </a:r>
            <a:r>
              <a:rPr lang="en-US" sz="3600" b="1" dirty="0" err="1" smtClean="0"/>
              <a:t>x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71600" y="838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Rx</a:t>
            </a:r>
            <a:endParaRPr lang="en-US" sz="3600" b="1" dirty="0"/>
          </a:p>
        </p:txBody>
      </p:sp>
      <p:cxnSp>
        <p:nvCxnSpPr>
          <p:cNvPr id="28" name="Straight Arrow Connector 27"/>
          <p:cNvCxnSpPr>
            <a:endCxn id="7" idx="1"/>
          </p:cNvCxnSpPr>
          <p:nvPr/>
        </p:nvCxnSpPr>
        <p:spPr>
          <a:xfrm>
            <a:off x="2971800" y="3657600"/>
            <a:ext cx="2057400" cy="1033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000" y="39256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T</a:t>
            </a:r>
            <a:r>
              <a:rPr lang="en-US" sz="3600" b="1" dirty="0" err="1" smtClean="0"/>
              <a:t>x</a:t>
            </a:r>
            <a:endParaRPr lang="en-US" sz="36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28800" y="1295400"/>
            <a:ext cx="3200400" cy="274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0" y="4038600"/>
            <a:ext cx="304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0" y="3468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+5v</a:t>
            </a:r>
            <a:endParaRPr lang="en-US" sz="3600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334000" y="3581399"/>
            <a:ext cx="304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53000" y="30112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Gnd</a:t>
            </a:r>
            <a:endParaRPr lang="en-US" sz="36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334000" y="3124199"/>
            <a:ext cx="304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495800" y="152400"/>
            <a:ext cx="31242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Power supply</a:t>
            </a:r>
            <a:endParaRPr lang="en-US" sz="4400" b="1" dirty="0"/>
          </a:p>
        </p:txBody>
      </p:sp>
      <p:sp>
        <p:nvSpPr>
          <p:cNvPr id="42" name="Oval 41"/>
          <p:cNvSpPr/>
          <p:nvPr/>
        </p:nvSpPr>
        <p:spPr>
          <a:xfrm>
            <a:off x="6172200" y="2286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172200" y="5334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38800" y="2286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38800" y="5334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96000" y="21336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62600" y="21336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6" idx="4"/>
            <a:endCxn id="39" idx="2"/>
          </p:cNvCxnSpPr>
          <p:nvPr/>
        </p:nvCxnSpPr>
        <p:spPr>
          <a:xfrm flipH="1">
            <a:off x="5676900" y="2438400"/>
            <a:ext cx="609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257800" y="2362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38800" y="33528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TTL</a:t>
            </a:r>
            <a:endParaRPr lang="en-US" sz="36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102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3124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RX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95400" y="990600"/>
            <a:ext cx="2286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ESP MODULE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2819400" y="12954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19400" y="1752600"/>
            <a:ext cx="3810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9400" y="27432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00200" y="34290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0200" y="2743200"/>
            <a:ext cx="3810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76400" y="1752600"/>
            <a:ext cx="3810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76400" y="1295400"/>
            <a:ext cx="381000" cy="304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0" y="914400"/>
            <a:ext cx="1020899" cy="3371631"/>
          </a:xfrm>
          <a:custGeom>
            <a:avLst/>
            <a:gdLst>
              <a:gd name="connsiteX0" fmla="*/ 737103 w 1020899"/>
              <a:gd name="connsiteY0" fmla="*/ 318941 h 3371631"/>
              <a:gd name="connsiteX1" fmla="*/ 568291 w 1020899"/>
              <a:gd name="connsiteY1" fmla="*/ 347077 h 3371631"/>
              <a:gd name="connsiteX2" fmla="*/ 483885 w 1020899"/>
              <a:gd name="connsiteY2" fmla="*/ 375212 h 3371631"/>
              <a:gd name="connsiteX3" fmla="*/ 455749 w 1020899"/>
              <a:gd name="connsiteY3" fmla="*/ 403348 h 3371631"/>
              <a:gd name="connsiteX4" fmla="*/ 371343 w 1020899"/>
              <a:gd name="connsiteY4" fmla="*/ 459618 h 3371631"/>
              <a:gd name="connsiteX5" fmla="*/ 694900 w 1020899"/>
              <a:gd name="connsiteY5" fmla="*/ 544025 h 3371631"/>
              <a:gd name="connsiteX6" fmla="*/ 723036 w 1020899"/>
              <a:gd name="connsiteY6" fmla="*/ 628431 h 3371631"/>
              <a:gd name="connsiteX7" fmla="*/ 680832 w 1020899"/>
              <a:gd name="connsiteY7" fmla="*/ 895717 h 3371631"/>
              <a:gd name="connsiteX8" fmla="*/ 638629 w 1020899"/>
              <a:gd name="connsiteY8" fmla="*/ 937920 h 3371631"/>
              <a:gd name="connsiteX9" fmla="*/ 596426 w 1020899"/>
              <a:gd name="connsiteY9" fmla="*/ 966055 h 3371631"/>
              <a:gd name="connsiteX10" fmla="*/ 441682 w 1020899"/>
              <a:gd name="connsiteY10" fmla="*/ 980123 h 3371631"/>
              <a:gd name="connsiteX11" fmla="*/ 385411 w 1020899"/>
              <a:gd name="connsiteY11" fmla="*/ 1036394 h 3371631"/>
              <a:gd name="connsiteX12" fmla="*/ 343208 w 1020899"/>
              <a:gd name="connsiteY12" fmla="*/ 1120800 h 3371631"/>
              <a:gd name="connsiteX13" fmla="*/ 329140 w 1020899"/>
              <a:gd name="connsiteY13" fmla="*/ 1177071 h 3371631"/>
              <a:gd name="connsiteX14" fmla="*/ 427614 w 1020899"/>
              <a:gd name="connsiteY14" fmla="*/ 1219274 h 3371631"/>
              <a:gd name="connsiteX15" fmla="*/ 483885 w 1020899"/>
              <a:gd name="connsiteY15" fmla="*/ 1247409 h 3371631"/>
              <a:gd name="connsiteX16" fmla="*/ 540156 w 1020899"/>
              <a:gd name="connsiteY16" fmla="*/ 1261477 h 3371631"/>
              <a:gd name="connsiteX17" fmla="*/ 582359 w 1020899"/>
              <a:gd name="connsiteY17" fmla="*/ 1275545 h 3371631"/>
              <a:gd name="connsiteX18" fmla="*/ 680832 w 1020899"/>
              <a:gd name="connsiteY18" fmla="*/ 1345883 h 3371631"/>
              <a:gd name="connsiteX19" fmla="*/ 737103 w 1020899"/>
              <a:gd name="connsiteY19" fmla="*/ 1402154 h 3371631"/>
              <a:gd name="connsiteX20" fmla="*/ 751171 w 1020899"/>
              <a:gd name="connsiteY20" fmla="*/ 1444357 h 3371631"/>
              <a:gd name="connsiteX21" fmla="*/ 708968 w 1020899"/>
              <a:gd name="connsiteY21" fmla="*/ 1556898 h 3371631"/>
              <a:gd name="connsiteX22" fmla="*/ 680832 w 1020899"/>
              <a:gd name="connsiteY22" fmla="*/ 1669440 h 3371631"/>
              <a:gd name="connsiteX23" fmla="*/ 413546 w 1020899"/>
              <a:gd name="connsiteY23" fmla="*/ 1711643 h 3371631"/>
              <a:gd name="connsiteX24" fmla="*/ 357276 w 1020899"/>
              <a:gd name="connsiteY24" fmla="*/ 1767914 h 3371631"/>
              <a:gd name="connsiteX25" fmla="*/ 301005 w 1020899"/>
              <a:gd name="connsiteY25" fmla="*/ 1824185 h 3371631"/>
              <a:gd name="connsiteX26" fmla="*/ 286937 w 1020899"/>
              <a:gd name="connsiteY26" fmla="*/ 1866388 h 3371631"/>
              <a:gd name="connsiteX27" fmla="*/ 258802 w 1020899"/>
              <a:gd name="connsiteY27" fmla="*/ 1908591 h 3371631"/>
              <a:gd name="connsiteX28" fmla="*/ 272869 w 1020899"/>
              <a:gd name="connsiteY28" fmla="*/ 1950794 h 3371631"/>
              <a:gd name="connsiteX29" fmla="*/ 301005 w 1020899"/>
              <a:gd name="connsiteY29" fmla="*/ 1992997 h 3371631"/>
              <a:gd name="connsiteX30" fmla="*/ 497952 w 1020899"/>
              <a:gd name="connsiteY30" fmla="*/ 2035200 h 3371631"/>
              <a:gd name="connsiteX31" fmla="*/ 512020 w 1020899"/>
              <a:gd name="connsiteY31" fmla="*/ 2077403 h 3371631"/>
              <a:gd name="connsiteX32" fmla="*/ 554223 w 1020899"/>
              <a:gd name="connsiteY32" fmla="*/ 2091471 h 3371631"/>
              <a:gd name="connsiteX33" fmla="*/ 582359 w 1020899"/>
              <a:gd name="connsiteY33" fmla="*/ 2175877 h 3371631"/>
              <a:gd name="connsiteX34" fmla="*/ 596426 w 1020899"/>
              <a:gd name="connsiteY34" fmla="*/ 2218080 h 3371631"/>
              <a:gd name="connsiteX35" fmla="*/ 582359 w 1020899"/>
              <a:gd name="connsiteY35" fmla="*/ 2358757 h 3371631"/>
              <a:gd name="connsiteX36" fmla="*/ 483885 w 1020899"/>
              <a:gd name="connsiteY36" fmla="*/ 2429095 h 3371631"/>
              <a:gd name="connsiteX37" fmla="*/ 329140 w 1020899"/>
              <a:gd name="connsiteY37" fmla="*/ 2471298 h 3371631"/>
              <a:gd name="connsiteX38" fmla="*/ 301005 w 1020899"/>
              <a:gd name="connsiteY38" fmla="*/ 2513501 h 3371631"/>
              <a:gd name="connsiteX39" fmla="*/ 160328 w 1020899"/>
              <a:gd name="connsiteY39" fmla="*/ 2611975 h 3371631"/>
              <a:gd name="connsiteX40" fmla="*/ 104057 w 1020899"/>
              <a:gd name="connsiteY40" fmla="*/ 2654178 h 3371631"/>
              <a:gd name="connsiteX41" fmla="*/ 61854 w 1020899"/>
              <a:gd name="connsiteY41" fmla="*/ 2668246 h 3371631"/>
              <a:gd name="connsiteX42" fmla="*/ 19651 w 1020899"/>
              <a:gd name="connsiteY42" fmla="*/ 2696381 h 3371631"/>
              <a:gd name="connsiteX43" fmla="*/ 188463 w 1020899"/>
              <a:gd name="connsiteY43" fmla="*/ 2724517 h 3371631"/>
              <a:gd name="connsiteX44" fmla="*/ 230666 w 1020899"/>
              <a:gd name="connsiteY44" fmla="*/ 2738585 h 3371631"/>
              <a:gd name="connsiteX45" fmla="*/ 286937 w 1020899"/>
              <a:gd name="connsiteY45" fmla="*/ 2780788 h 3371631"/>
              <a:gd name="connsiteX46" fmla="*/ 540156 w 1020899"/>
              <a:gd name="connsiteY46" fmla="*/ 2893329 h 3371631"/>
              <a:gd name="connsiteX47" fmla="*/ 582359 w 1020899"/>
              <a:gd name="connsiteY47" fmla="*/ 2907397 h 3371631"/>
              <a:gd name="connsiteX48" fmla="*/ 624562 w 1020899"/>
              <a:gd name="connsiteY48" fmla="*/ 2935532 h 3371631"/>
              <a:gd name="connsiteX49" fmla="*/ 723036 w 1020899"/>
              <a:gd name="connsiteY49" fmla="*/ 2949600 h 3371631"/>
              <a:gd name="connsiteX50" fmla="*/ 793374 w 1020899"/>
              <a:gd name="connsiteY50" fmla="*/ 2963668 h 3371631"/>
              <a:gd name="connsiteX51" fmla="*/ 793374 w 1020899"/>
              <a:gd name="connsiteY51" fmla="*/ 3048074 h 3371631"/>
              <a:gd name="connsiteX52" fmla="*/ 751171 w 1020899"/>
              <a:gd name="connsiteY52" fmla="*/ 3062141 h 3371631"/>
              <a:gd name="connsiteX53" fmla="*/ 723036 w 1020899"/>
              <a:gd name="connsiteY53" fmla="*/ 3090277 h 3371631"/>
              <a:gd name="connsiteX54" fmla="*/ 680832 w 1020899"/>
              <a:gd name="connsiteY54" fmla="*/ 3104345 h 3371631"/>
              <a:gd name="connsiteX55" fmla="*/ 427614 w 1020899"/>
              <a:gd name="connsiteY55" fmla="*/ 3118412 h 3371631"/>
              <a:gd name="connsiteX56" fmla="*/ 357276 w 1020899"/>
              <a:gd name="connsiteY56" fmla="*/ 3132480 h 3371631"/>
              <a:gd name="connsiteX57" fmla="*/ 315072 w 1020899"/>
              <a:gd name="connsiteY57" fmla="*/ 3160615 h 3371631"/>
              <a:gd name="connsiteX58" fmla="*/ 216599 w 1020899"/>
              <a:gd name="connsiteY58" fmla="*/ 3174683 h 3371631"/>
              <a:gd name="connsiteX59" fmla="*/ 174396 w 1020899"/>
              <a:gd name="connsiteY59" fmla="*/ 3188751 h 3371631"/>
              <a:gd name="connsiteX60" fmla="*/ 216599 w 1020899"/>
              <a:gd name="connsiteY60" fmla="*/ 3216886 h 3371631"/>
              <a:gd name="connsiteX61" fmla="*/ 301005 w 1020899"/>
              <a:gd name="connsiteY61" fmla="*/ 3245021 h 3371631"/>
              <a:gd name="connsiteX62" fmla="*/ 329140 w 1020899"/>
              <a:gd name="connsiteY62" fmla="*/ 3287225 h 3371631"/>
              <a:gd name="connsiteX63" fmla="*/ 427614 w 1020899"/>
              <a:gd name="connsiteY63" fmla="*/ 3315360 h 3371631"/>
              <a:gd name="connsiteX64" fmla="*/ 526088 w 1020899"/>
              <a:gd name="connsiteY64" fmla="*/ 3343495 h 3371631"/>
              <a:gd name="connsiteX65" fmla="*/ 652697 w 1020899"/>
              <a:gd name="connsiteY65" fmla="*/ 3371631 h 3371631"/>
              <a:gd name="connsiteX66" fmla="*/ 877780 w 1020899"/>
              <a:gd name="connsiteY66" fmla="*/ 3357563 h 3371631"/>
              <a:gd name="connsiteX67" fmla="*/ 919983 w 1020899"/>
              <a:gd name="connsiteY67" fmla="*/ 3329428 h 3371631"/>
              <a:gd name="connsiteX68" fmla="*/ 962186 w 1020899"/>
              <a:gd name="connsiteY68" fmla="*/ 3315360 h 3371631"/>
              <a:gd name="connsiteX69" fmla="*/ 1004389 w 1020899"/>
              <a:gd name="connsiteY69" fmla="*/ 3245021 h 3371631"/>
              <a:gd name="connsiteX70" fmla="*/ 1018457 w 1020899"/>
              <a:gd name="connsiteY70" fmla="*/ 3202818 h 3371631"/>
              <a:gd name="connsiteX71" fmla="*/ 976254 w 1020899"/>
              <a:gd name="connsiteY71" fmla="*/ 2907397 h 3371631"/>
              <a:gd name="connsiteX72" fmla="*/ 962186 w 1020899"/>
              <a:gd name="connsiteY72" fmla="*/ 2851126 h 3371631"/>
              <a:gd name="connsiteX73" fmla="*/ 934051 w 1020899"/>
              <a:gd name="connsiteY73" fmla="*/ 2794855 h 3371631"/>
              <a:gd name="connsiteX74" fmla="*/ 905916 w 1020899"/>
              <a:gd name="connsiteY74" fmla="*/ 2555705 h 3371631"/>
              <a:gd name="connsiteX75" fmla="*/ 891848 w 1020899"/>
              <a:gd name="connsiteY75" fmla="*/ 2485366 h 3371631"/>
              <a:gd name="connsiteX76" fmla="*/ 863712 w 1020899"/>
              <a:gd name="connsiteY76" fmla="*/ 2330621 h 3371631"/>
              <a:gd name="connsiteX77" fmla="*/ 877780 w 1020899"/>
              <a:gd name="connsiteY77" fmla="*/ 1641305 h 3371631"/>
              <a:gd name="connsiteX78" fmla="*/ 891848 w 1020899"/>
              <a:gd name="connsiteY78" fmla="*/ 1374018 h 3371631"/>
              <a:gd name="connsiteX79" fmla="*/ 905916 w 1020899"/>
              <a:gd name="connsiteY79" fmla="*/ 937920 h 3371631"/>
              <a:gd name="connsiteX80" fmla="*/ 934051 w 1020899"/>
              <a:gd name="connsiteY80" fmla="*/ 853514 h 3371631"/>
              <a:gd name="connsiteX81" fmla="*/ 948119 w 1020899"/>
              <a:gd name="connsiteY81" fmla="*/ 783175 h 3371631"/>
              <a:gd name="connsiteX82" fmla="*/ 934051 w 1020899"/>
              <a:gd name="connsiteY82" fmla="*/ 417415 h 3371631"/>
              <a:gd name="connsiteX83" fmla="*/ 905916 w 1020899"/>
              <a:gd name="connsiteY83" fmla="*/ 333009 h 3371631"/>
              <a:gd name="connsiteX84" fmla="*/ 891848 w 1020899"/>
              <a:gd name="connsiteY84" fmla="*/ 290806 h 3371631"/>
              <a:gd name="connsiteX85" fmla="*/ 877780 w 1020899"/>
              <a:gd name="connsiteY85" fmla="*/ 107926 h 3371631"/>
              <a:gd name="connsiteX86" fmla="*/ 835577 w 1020899"/>
              <a:gd name="connsiteY86" fmla="*/ 79791 h 3371631"/>
              <a:gd name="connsiteX87" fmla="*/ 723036 w 1020899"/>
              <a:gd name="connsiteY87" fmla="*/ 136061 h 3371631"/>
              <a:gd name="connsiteX88" fmla="*/ 272869 w 1020899"/>
              <a:gd name="connsiteY88" fmla="*/ 164197 h 337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020899" h="3371631">
                <a:moveTo>
                  <a:pt x="737103" y="318941"/>
                </a:moveTo>
                <a:cubicBezTo>
                  <a:pt x="621712" y="357405"/>
                  <a:pt x="803861" y="299963"/>
                  <a:pt x="568291" y="347077"/>
                </a:cubicBezTo>
                <a:cubicBezTo>
                  <a:pt x="539210" y="352893"/>
                  <a:pt x="483885" y="375212"/>
                  <a:pt x="483885" y="375212"/>
                </a:cubicBezTo>
                <a:cubicBezTo>
                  <a:pt x="474506" y="384591"/>
                  <a:pt x="466360" y="395390"/>
                  <a:pt x="455749" y="403348"/>
                </a:cubicBezTo>
                <a:cubicBezTo>
                  <a:pt x="428697" y="423637"/>
                  <a:pt x="371343" y="459618"/>
                  <a:pt x="371343" y="459618"/>
                </a:cubicBezTo>
                <a:cubicBezTo>
                  <a:pt x="409701" y="651403"/>
                  <a:pt x="344092" y="441706"/>
                  <a:pt x="694900" y="544025"/>
                </a:cubicBezTo>
                <a:cubicBezTo>
                  <a:pt x="723371" y="552329"/>
                  <a:pt x="723036" y="628431"/>
                  <a:pt x="723036" y="628431"/>
                </a:cubicBezTo>
                <a:cubicBezTo>
                  <a:pt x="723004" y="628851"/>
                  <a:pt x="720391" y="856158"/>
                  <a:pt x="680832" y="895717"/>
                </a:cubicBezTo>
                <a:cubicBezTo>
                  <a:pt x="666764" y="909785"/>
                  <a:pt x="653913" y="925184"/>
                  <a:pt x="638629" y="937920"/>
                </a:cubicBezTo>
                <a:cubicBezTo>
                  <a:pt x="625641" y="948744"/>
                  <a:pt x="612958" y="962512"/>
                  <a:pt x="596426" y="966055"/>
                </a:cubicBezTo>
                <a:cubicBezTo>
                  <a:pt x="545782" y="976907"/>
                  <a:pt x="493263" y="975434"/>
                  <a:pt x="441682" y="980123"/>
                </a:cubicBezTo>
                <a:cubicBezTo>
                  <a:pt x="422925" y="998880"/>
                  <a:pt x="393800" y="1011229"/>
                  <a:pt x="385411" y="1036394"/>
                </a:cubicBezTo>
                <a:cubicBezTo>
                  <a:pt x="365996" y="1094637"/>
                  <a:pt x="379568" y="1066259"/>
                  <a:pt x="343208" y="1120800"/>
                </a:cubicBezTo>
                <a:cubicBezTo>
                  <a:pt x="338519" y="1139557"/>
                  <a:pt x="325961" y="1158000"/>
                  <a:pt x="329140" y="1177071"/>
                </a:cubicBezTo>
                <a:cubicBezTo>
                  <a:pt x="335353" y="1214347"/>
                  <a:pt x="414273" y="1216606"/>
                  <a:pt x="427614" y="1219274"/>
                </a:cubicBezTo>
                <a:cubicBezTo>
                  <a:pt x="446371" y="1228652"/>
                  <a:pt x="464249" y="1240046"/>
                  <a:pt x="483885" y="1247409"/>
                </a:cubicBezTo>
                <a:cubicBezTo>
                  <a:pt x="501988" y="1254198"/>
                  <a:pt x="521566" y="1256165"/>
                  <a:pt x="540156" y="1261477"/>
                </a:cubicBezTo>
                <a:cubicBezTo>
                  <a:pt x="554414" y="1265551"/>
                  <a:pt x="568291" y="1270856"/>
                  <a:pt x="582359" y="1275545"/>
                </a:cubicBezTo>
                <a:cubicBezTo>
                  <a:pt x="709656" y="1402842"/>
                  <a:pt x="532702" y="1234785"/>
                  <a:pt x="680832" y="1345883"/>
                </a:cubicBezTo>
                <a:cubicBezTo>
                  <a:pt x="702053" y="1361799"/>
                  <a:pt x="737103" y="1402154"/>
                  <a:pt x="737103" y="1402154"/>
                </a:cubicBezTo>
                <a:cubicBezTo>
                  <a:pt x="741792" y="1416222"/>
                  <a:pt x="751171" y="1429528"/>
                  <a:pt x="751171" y="1444357"/>
                </a:cubicBezTo>
                <a:cubicBezTo>
                  <a:pt x="751171" y="1505198"/>
                  <a:pt x="738074" y="1513239"/>
                  <a:pt x="708968" y="1556898"/>
                </a:cubicBezTo>
                <a:cubicBezTo>
                  <a:pt x="699589" y="1594412"/>
                  <a:pt x="717516" y="1657212"/>
                  <a:pt x="680832" y="1669440"/>
                </a:cubicBezTo>
                <a:cubicBezTo>
                  <a:pt x="538423" y="1716909"/>
                  <a:pt x="625996" y="1695300"/>
                  <a:pt x="413546" y="1711643"/>
                </a:cubicBezTo>
                <a:cubicBezTo>
                  <a:pt x="329139" y="1739779"/>
                  <a:pt x="404168" y="1702264"/>
                  <a:pt x="357276" y="1767914"/>
                </a:cubicBezTo>
                <a:cubicBezTo>
                  <a:pt x="341858" y="1789499"/>
                  <a:pt x="301005" y="1824185"/>
                  <a:pt x="301005" y="1824185"/>
                </a:cubicBezTo>
                <a:cubicBezTo>
                  <a:pt x="296316" y="1838253"/>
                  <a:pt x="293569" y="1853125"/>
                  <a:pt x="286937" y="1866388"/>
                </a:cubicBezTo>
                <a:cubicBezTo>
                  <a:pt x="279376" y="1881510"/>
                  <a:pt x="261582" y="1891914"/>
                  <a:pt x="258802" y="1908591"/>
                </a:cubicBezTo>
                <a:cubicBezTo>
                  <a:pt x="256364" y="1923218"/>
                  <a:pt x="266237" y="1937531"/>
                  <a:pt x="272869" y="1950794"/>
                </a:cubicBezTo>
                <a:cubicBezTo>
                  <a:pt x="280430" y="1965916"/>
                  <a:pt x="289050" y="1981042"/>
                  <a:pt x="301005" y="1992997"/>
                </a:cubicBezTo>
                <a:cubicBezTo>
                  <a:pt x="355027" y="2047019"/>
                  <a:pt x="422183" y="2028312"/>
                  <a:pt x="497952" y="2035200"/>
                </a:cubicBezTo>
                <a:cubicBezTo>
                  <a:pt x="502641" y="2049268"/>
                  <a:pt x="501535" y="2066918"/>
                  <a:pt x="512020" y="2077403"/>
                </a:cubicBezTo>
                <a:cubicBezTo>
                  <a:pt x="522505" y="2087888"/>
                  <a:pt x="545604" y="2079404"/>
                  <a:pt x="554223" y="2091471"/>
                </a:cubicBezTo>
                <a:cubicBezTo>
                  <a:pt x="571461" y="2115604"/>
                  <a:pt x="572981" y="2147742"/>
                  <a:pt x="582359" y="2175877"/>
                </a:cubicBezTo>
                <a:lnTo>
                  <a:pt x="596426" y="2218080"/>
                </a:lnTo>
                <a:cubicBezTo>
                  <a:pt x="591737" y="2264972"/>
                  <a:pt x="598209" y="2314376"/>
                  <a:pt x="582359" y="2358757"/>
                </a:cubicBezTo>
                <a:cubicBezTo>
                  <a:pt x="566038" y="2404456"/>
                  <a:pt x="523059" y="2418411"/>
                  <a:pt x="483885" y="2429095"/>
                </a:cubicBezTo>
                <a:cubicBezTo>
                  <a:pt x="309360" y="2476693"/>
                  <a:pt x="426280" y="2438920"/>
                  <a:pt x="329140" y="2471298"/>
                </a:cubicBezTo>
                <a:cubicBezTo>
                  <a:pt x="319762" y="2485366"/>
                  <a:pt x="311567" y="2500299"/>
                  <a:pt x="301005" y="2513501"/>
                </a:cubicBezTo>
                <a:cubicBezTo>
                  <a:pt x="264402" y="2559255"/>
                  <a:pt x="208026" y="2580177"/>
                  <a:pt x="160328" y="2611975"/>
                </a:cubicBezTo>
                <a:cubicBezTo>
                  <a:pt x="140820" y="2624981"/>
                  <a:pt x="124414" y="2642545"/>
                  <a:pt x="104057" y="2654178"/>
                </a:cubicBezTo>
                <a:cubicBezTo>
                  <a:pt x="91182" y="2661535"/>
                  <a:pt x="75117" y="2661614"/>
                  <a:pt x="61854" y="2668246"/>
                </a:cubicBezTo>
                <a:cubicBezTo>
                  <a:pt x="46732" y="2675807"/>
                  <a:pt x="33719" y="2687003"/>
                  <a:pt x="19651" y="2696381"/>
                </a:cubicBezTo>
                <a:cubicBezTo>
                  <a:pt x="118591" y="2729362"/>
                  <a:pt x="0" y="2693106"/>
                  <a:pt x="188463" y="2724517"/>
                </a:cubicBezTo>
                <a:cubicBezTo>
                  <a:pt x="203090" y="2726955"/>
                  <a:pt x="216598" y="2733896"/>
                  <a:pt x="230666" y="2738585"/>
                </a:cubicBezTo>
                <a:cubicBezTo>
                  <a:pt x="249423" y="2752653"/>
                  <a:pt x="266832" y="2768725"/>
                  <a:pt x="286937" y="2780788"/>
                </a:cubicBezTo>
                <a:cubicBezTo>
                  <a:pt x="341867" y="2813746"/>
                  <a:pt x="505094" y="2881641"/>
                  <a:pt x="540156" y="2893329"/>
                </a:cubicBezTo>
                <a:cubicBezTo>
                  <a:pt x="554224" y="2898018"/>
                  <a:pt x="569096" y="2900765"/>
                  <a:pt x="582359" y="2907397"/>
                </a:cubicBezTo>
                <a:cubicBezTo>
                  <a:pt x="597481" y="2914958"/>
                  <a:pt x="608368" y="2930674"/>
                  <a:pt x="624562" y="2935532"/>
                </a:cubicBezTo>
                <a:cubicBezTo>
                  <a:pt x="656322" y="2945060"/>
                  <a:pt x="690329" y="2944149"/>
                  <a:pt x="723036" y="2949600"/>
                </a:cubicBezTo>
                <a:cubicBezTo>
                  <a:pt x="746621" y="2953531"/>
                  <a:pt x="769928" y="2958979"/>
                  <a:pt x="793374" y="2963668"/>
                </a:cubicBezTo>
                <a:cubicBezTo>
                  <a:pt x="802753" y="2991803"/>
                  <a:pt x="821510" y="3019939"/>
                  <a:pt x="793374" y="3048074"/>
                </a:cubicBezTo>
                <a:cubicBezTo>
                  <a:pt x="782889" y="3058559"/>
                  <a:pt x="765239" y="3057452"/>
                  <a:pt x="751171" y="3062141"/>
                </a:cubicBezTo>
                <a:cubicBezTo>
                  <a:pt x="741793" y="3071520"/>
                  <a:pt x="734409" y="3083453"/>
                  <a:pt x="723036" y="3090277"/>
                </a:cubicBezTo>
                <a:cubicBezTo>
                  <a:pt x="710320" y="3097907"/>
                  <a:pt x="695594" y="3102939"/>
                  <a:pt x="680832" y="3104345"/>
                </a:cubicBezTo>
                <a:cubicBezTo>
                  <a:pt x="596677" y="3112360"/>
                  <a:pt x="512020" y="3113723"/>
                  <a:pt x="427614" y="3118412"/>
                </a:cubicBezTo>
                <a:cubicBezTo>
                  <a:pt x="404168" y="3123101"/>
                  <a:pt x="379664" y="3124085"/>
                  <a:pt x="357276" y="3132480"/>
                </a:cubicBezTo>
                <a:cubicBezTo>
                  <a:pt x="341445" y="3138417"/>
                  <a:pt x="331266" y="3155757"/>
                  <a:pt x="315072" y="3160615"/>
                </a:cubicBezTo>
                <a:cubicBezTo>
                  <a:pt x="283313" y="3170143"/>
                  <a:pt x="249423" y="3169994"/>
                  <a:pt x="216599" y="3174683"/>
                </a:cubicBezTo>
                <a:cubicBezTo>
                  <a:pt x="202531" y="3179372"/>
                  <a:pt x="174396" y="3173922"/>
                  <a:pt x="174396" y="3188751"/>
                </a:cubicBezTo>
                <a:cubicBezTo>
                  <a:pt x="174396" y="3205658"/>
                  <a:pt x="201149" y="3210019"/>
                  <a:pt x="216599" y="3216886"/>
                </a:cubicBezTo>
                <a:cubicBezTo>
                  <a:pt x="243700" y="3228931"/>
                  <a:pt x="301005" y="3245021"/>
                  <a:pt x="301005" y="3245021"/>
                </a:cubicBezTo>
                <a:cubicBezTo>
                  <a:pt x="310383" y="3259089"/>
                  <a:pt x="315938" y="3276663"/>
                  <a:pt x="329140" y="3287225"/>
                </a:cubicBezTo>
                <a:cubicBezTo>
                  <a:pt x="338507" y="3294719"/>
                  <a:pt x="423686" y="3314238"/>
                  <a:pt x="427614" y="3315360"/>
                </a:cubicBezTo>
                <a:cubicBezTo>
                  <a:pt x="490191" y="3333240"/>
                  <a:pt x="452781" y="3328834"/>
                  <a:pt x="526088" y="3343495"/>
                </a:cubicBezTo>
                <a:cubicBezTo>
                  <a:pt x="649872" y="3368251"/>
                  <a:pt x="570567" y="3344254"/>
                  <a:pt x="652697" y="3371631"/>
                </a:cubicBezTo>
                <a:cubicBezTo>
                  <a:pt x="727725" y="3366942"/>
                  <a:pt x="803526" y="3369287"/>
                  <a:pt x="877780" y="3357563"/>
                </a:cubicBezTo>
                <a:cubicBezTo>
                  <a:pt x="894480" y="3354926"/>
                  <a:pt x="904861" y="3336989"/>
                  <a:pt x="919983" y="3329428"/>
                </a:cubicBezTo>
                <a:cubicBezTo>
                  <a:pt x="933246" y="3322796"/>
                  <a:pt x="948118" y="3320049"/>
                  <a:pt x="962186" y="3315360"/>
                </a:cubicBezTo>
                <a:cubicBezTo>
                  <a:pt x="1002038" y="3195806"/>
                  <a:pt x="946458" y="3341574"/>
                  <a:pt x="1004389" y="3245021"/>
                </a:cubicBezTo>
                <a:cubicBezTo>
                  <a:pt x="1012018" y="3232305"/>
                  <a:pt x="1013768" y="3216886"/>
                  <a:pt x="1018457" y="3202818"/>
                </a:cubicBezTo>
                <a:cubicBezTo>
                  <a:pt x="967378" y="2743102"/>
                  <a:pt x="1020899" y="3063650"/>
                  <a:pt x="976254" y="2907397"/>
                </a:cubicBezTo>
                <a:cubicBezTo>
                  <a:pt x="970942" y="2888807"/>
                  <a:pt x="968975" y="2869229"/>
                  <a:pt x="962186" y="2851126"/>
                </a:cubicBezTo>
                <a:cubicBezTo>
                  <a:pt x="954823" y="2831490"/>
                  <a:pt x="943429" y="2813612"/>
                  <a:pt x="934051" y="2794855"/>
                </a:cubicBezTo>
                <a:cubicBezTo>
                  <a:pt x="928841" y="2747966"/>
                  <a:pt x="913646" y="2605951"/>
                  <a:pt x="905916" y="2555705"/>
                </a:cubicBezTo>
                <a:cubicBezTo>
                  <a:pt x="902280" y="2532072"/>
                  <a:pt x="896125" y="2508891"/>
                  <a:pt x="891848" y="2485366"/>
                </a:cubicBezTo>
                <a:cubicBezTo>
                  <a:pt x="855850" y="2287381"/>
                  <a:pt x="898462" y="2504370"/>
                  <a:pt x="863712" y="2330621"/>
                </a:cubicBezTo>
                <a:cubicBezTo>
                  <a:pt x="868401" y="2100849"/>
                  <a:pt x="871023" y="1871026"/>
                  <a:pt x="877780" y="1641305"/>
                </a:cubicBezTo>
                <a:cubicBezTo>
                  <a:pt x="880403" y="1552125"/>
                  <a:pt x="888282" y="1463166"/>
                  <a:pt x="891848" y="1374018"/>
                </a:cubicBezTo>
                <a:cubicBezTo>
                  <a:pt x="897661" y="1228693"/>
                  <a:pt x="894162" y="1082886"/>
                  <a:pt x="905916" y="937920"/>
                </a:cubicBezTo>
                <a:cubicBezTo>
                  <a:pt x="908313" y="908360"/>
                  <a:pt x="926248" y="882126"/>
                  <a:pt x="934051" y="853514"/>
                </a:cubicBezTo>
                <a:cubicBezTo>
                  <a:pt x="940342" y="830446"/>
                  <a:pt x="943430" y="806621"/>
                  <a:pt x="948119" y="783175"/>
                </a:cubicBezTo>
                <a:cubicBezTo>
                  <a:pt x="943430" y="661255"/>
                  <a:pt x="945439" y="538892"/>
                  <a:pt x="934051" y="417415"/>
                </a:cubicBezTo>
                <a:cubicBezTo>
                  <a:pt x="931283" y="387887"/>
                  <a:pt x="915294" y="361144"/>
                  <a:pt x="905916" y="333009"/>
                </a:cubicBezTo>
                <a:lnTo>
                  <a:pt x="891848" y="290806"/>
                </a:lnTo>
                <a:cubicBezTo>
                  <a:pt x="887159" y="229846"/>
                  <a:pt x="893534" y="167002"/>
                  <a:pt x="877780" y="107926"/>
                </a:cubicBezTo>
                <a:cubicBezTo>
                  <a:pt x="873424" y="91590"/>
                  <a:pt x="852211" y="76767"/>
                  <a:pt x="835577" y="79791"/>
                </a:cubicBezTo>
                <a:cubicBezTo>
                  <a:pt x="794312" y="87294"/>
                  <a:pt x="764957" y="134751"/>
                  <a:pt x="723036" y="136061"/>
                </a:cubicBezTo>
                <a:cubicBezTo>
                  <a:pt x="268182" y="150275"/>
                  <a:pt x="272869" y="0"/>
                  <a:pt x="272869" y="164197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0" y="57150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200" y="5486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3.3v</a:t>
            </a:r>
            <a:endParaRPr lang="en-US" sz="3600" b="1" dirty="0"/>
          </a:p>
        </p:txBody>
      </p:sp>
      <p:sp>
        <p:nvSpPr>
          <p:cNvPr id="23" name="Oval 22"/>
          <p:cNvSpPr/>
          <p:nvPr/>
        </p:nvSpPr>
        <p:spPr>
          <a:xfrm>
            <a:off x="6858000" y="61722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6200" y="5983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GND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3505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T</a:t>
            </a:r>
            <a:r>
              <a:rPr lang="en-US" sz="3600" b="1" dirty="0" err="1" smtClean="0"/>
              <a:t>x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71600" y="838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Rx</a:t>
            </a:r>
            <a:endParaRPr lang="en-US" sz="3600" b="1" dirty="0"/>
          </a:p>
        </p:txBody>
      </p:sp>
      <p:cxnSp>
        <p:nvCxnSpPr>
          <p:cNvPr id="28" name="Straight Arrow Connector 27"/>
          <p:cNvCxnSpPr>
            <a:endCxn id="7" idx="2"/>
          </p:cNvCxnSpPr>
          <p:nvPr/>
        </p:nvCxnSpPr>
        <p:spPr>
          <a:xfrm>
            <a:off x="3048000" y="3505200"/>
            <a:ext cx="2400300" cy="142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876800" y="0"/>
            <a:ext cx="31242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MINITRON</a:t>
            </a:r>
            <a:endParaRPr lang="en-US" sz="4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T</a:t>
            </a:r>
            <a:r>
              <a:rPr lang="en-US" sz="3600" b="1" dirty="0" err="1" smtClean="0"/>
              <a:t>x</a:t>
            </a:r>
            <a:endParaRPr lang="en-US" sz="36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828800" y="370820"/>
            <a:ext cx="2933700" cy="924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2400" y="4419600"/>
            <a:ext cx="31242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Power supply</a:t>
            </a:r>
            <a:endParaRPr lang="en-US" sz="4400" b="1" dirty="0"/>
          </a:p>
        </p:txBody>
      </p:sp>
      <p:sp>
        <p:nvSpPr>
          <p:cNvPr id="29" name="Oval 28"/>
          <p:cNvSpPr/>
          <p:nvPr/>
        </p:nvSpPr>
        <p:spPr>
          <a:xfrm>
            <a:off x="1828800" y="44958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828800" y="48006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95400" y="44958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95400" y="48006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752600" y="6400800"/>
            <a:ext cx="3810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219200" y="6400800"/>
            <a:ext cx="381000" cy="304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09800" y="6135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+5v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ANCHAL KOSHTA</dc:creator>
  <cp:lastModifiedBy>ANCHAL KOSHTA</cp:lastModifiedBy>
  <cp:revision>3</cp:revision>
  <dcterms:created xsi:type="dcterms:W3CDTF">2017-10-10T02:49:21Z</dcterms:created>
  <dcterms:modified xsi:type="dcterms:W3CDTF">2017-10-10T03:07:56Z</dcterms:modified>
</cp:coreProperties>
</file>