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A196-D94F-4526-B973-B9F5725AC52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E945-BD2F-4D0A-8920-CBA813B7F2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Windows 10: Disable Signed Driver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Click the Start  menu and select </a:t>
            </a:r>
            <a:r>
              <a:rPr lang="en-IN" b="1" dirty="0" smtClean="0"/>
              <a:t>Settings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Update and Security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 on </a:t>
            </a:r>
            <a:r>
              <a:rPr lang="en-IN" b="1" dirty="0" smtClean="0"/>
              <a:t>Recovery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Restart now</a:t>
            </a:r>
            <a:r>
              <a:rPr lang="en-IN" dirty="0" smtClean="0"/>
              <a:t> under </a:t>
            </a:r>
            <a:r>
              <a:rPr lang="en-IN" b="1" dirty="0" smtClean="0"/>
              <a:t>Advanced </a:t>
            </a:r>
            <a:r>
              <a:rPr lang="en-IN" b="1" dirty="0" err="1" smtClean="0"/>
              <a:t>Startup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Troubleshoot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Advanced options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 </a:t>
            </a:r>
            <a:r>
              <a:rPr lang="en-IN" b="1" dirty="0" err="1" smtClean="0"/>
              <a:t>Startup</a:t>
            </a:r>
            <a:r>
              <a:rPr lang="en-IN" b="1" dirty="0" smtClean="0"/>
              <a:t> Settings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 on </a:t>
            </a:r>
            <a:r>
              <a:rPr lang="en-IN" b="1" dirty="0" smtClean="0"/>
              <a:t>Restart</a:t>
            </a:r>
            <a:r>
              <a:rPr lang="en-IN" dirty="0" smtClean="0"/>
              <a:t>.</a:t>
            </a:r>
          </a:p>
          <a:p>
            <a:r>
              <a:rPr lang="en-IN" dirty="0" smtClean="0"/>
              <a:t>On the </a:t>
            </a:r>
            <a:r>
              <a:rPr lang="en-IN" dirty="0" err="1" smtClean="0"/>
              <a:t>Startup</a:t>
            </a:r>
            <a:r>
              <a:rPr lang="en-IN" dirty="0" smtClean="0"/>
              <a:t> Settings screen press 7 or F7 to disable driver signature enforcement.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5880" y="1600200"/>
            <a:ext cx="37122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1600" y="1375650"/>
            <a:ext cx="6400800" cy="49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19200" y="1420327"/>
            <a:ext cx="6858000" cy="477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1" y="1447800"/>
            <a:ext cx="8339958" cy="476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63403" y="1289761"/>
            <a:ext cx="8199597" cy="503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71600" y="1367434"/>
            <a:ext cx="6705600" cy="488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DRIVER SIGNATURE ENFORCEMENT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1000" y="1371600"/>
            <a:ext cx="8546570" cy="48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pan dir="u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Windows 10: Disable Signed Driver Enforcement</vt:lpstr>
      <vt:lpstr>DISABLE DRIVER SIGNATURE ENFORCEMENT</vt:lpstr>
      <vt:lpstr>DISABLE DRIVER SIGNATURE ENFORCEMENT</vt:lpstr>
      <vt:lpstr>DISABLE DRIVER SIGNATURE ENFORCEMENT</vt:lpstr>
      <vt:lpstr>DISABLE DRIVER SIGNATURE ENFORCEMENT</vt:lpstr>
      <vt:lpstr>DISABLE DRIVER SIGNATURE ENFORCEMENT</vt:lpstr>
      <vt:lpstr>DISABLE DRIVER SIGNATURE ENFORCEMENT</vt:lpstr>
      <vt:lpstr>DISABLE DRIVER SIGNATURE ENFORCEMENT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10: Disable Signed Driver Enforcement</dc:title>
  <dc:creator>prawin</dc:creator>
  <cp:lastModifiedBy>prawin</cp:lastModifiedBy>
  <cp:revision>1</cp:revision>
  <dcterms:created xsi:type="dcterms:W3CDTF">2018-06-13T17:35:57Z</dcterms:created>
  <dcterms:modified xsi:type="dcterms:W3CDTF">2018-06-13T17:38:27Z</dcterms:modified>
</cp:coreProperties>
</file>