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1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5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C757-9493-45EF-A433-BB5EA2AD09B7}" type="datetimeFigureOut">
              <a:rPr lang="en-IN" smtClean="0"/>
              <a:pPr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2C8F-E6C6-4BF2-979A-889930F867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2741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C757-9493-45EF-A433-BB5EA2AD09B7}" type="datetimeFigureOut">
              <a:rPr lang="en-IN" smtClean="0"/>
              <a:pPr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2C8F-E6C6-4BF2-979A-889930F867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3233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C757-9493-45EF-A433-BB5EA2AD09B7}" type="datetimeFigureOut">
              <a:rPr lang="en-IN" smtClean="0"/>
              <a:pPr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2C8F-E6C6-4BF2-979A-889930F867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844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C757-9493-45EF-A433-BB5EA2AD09B7}" type="datetimeFigureOut">
              <a:rPr lang="en-IN" smtClean="0"/>
              <a:pPr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2C8F-E6C6-4BF2-979A-889930F867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3675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C757-9493-45EF-A433-BB5EA2AD09B7}" type="datetimeFigureOut">
              <a:rPr lang="en-IN" smtClean="0"/>
              <a:pPr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2C8F-E6C6-4BF2-979A-889930F867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5691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C757-9493-45EF-A433-BB5EA2AD09B7}" type="datetimeFigureOut">
              <a:rPr lang="en-IN" smtClean="0"/>
              <a:pPr/>
              <a:t>18-03-2018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2C8F-E6C6-4BF2-979A-889930F867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945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C757-9493-45EF-A433-BB5EA2AD09B7}" type="datetimeFigureOut">
              <a:rPr lang="en-IN" smtClean="0"/>
              <a:pPr/>
              <a:t>18-03-2018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2C8F-E6C6-4BF2-979A-889930F867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7069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C757-9493-45EF-A433-BB5EA2AD09B7}" type="datetimeFigureOut">
              <a:rPr lang="en-IN" smtClean="0"/>
              <a:pPr/>
              <a:t>18-03-2018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2C8F-E6C6-4BF2-979A-889930F867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8666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C757-9493-45EF-A433-BB5EA2AD09B7}" type="datetimeFigureOut">
              <a:rPr lang="en-IN" smtClean="0"/>
              <a:pPr/>
              <a:t>18-03-2018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2C8F-E6C6-4BF2-979A-889930F867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588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C757-9493-45EF-A433-BB5EA2AD09B7}" type="datetimeFigureOut">
              <a:rPr lang="en-IN" smtClean="0"/>
              <a:pPr/>
              <a:t>18-03-2018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2C8F-E6C6-4BF2-979A-889930F867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1701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C757-9493-45EF-A433-BB5EA2AD09B7}" type="datetimeFigureOut">
              <a:rPr lang="en-IN" smtClean="0"/>
              <a:pPr/>
              <a:t>18-03-2018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2C8F-E6C6-4BF2-979A-889930F867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153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BC757-9493-45EF-A433-BB5EA2AD09B7}" type="datetimeFigureOut">
              <a:rPr lang="en-IN" smtClean="0"/>
              <a:pPr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2C8F-E6C6-4BF2-979A-889930F867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0555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757825"/>
            <a:ext cx="9144000" cy="2387600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ESP8266 Wi-Fi Module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86" y="3746675"/>
            <a:ext cx="3019425" cy="2095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154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134036" y="685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 smtClean="0"/>
              <a:t>Connecting ESP8266 with USB-TTL</a:t>
            </a:r>
            <a:endParaRPr lang="en-IN" sz="5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47623692"/>
              </p:ext>
            </p:extLst>
          </p:nvPr>
        </p:nvGraphicFramePr>
        <p:xfrm>
          <a:off x="2332624" y="2686252"/>
          <a:ext cx="8128000" cy="33375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055650"/>
                <a:gridCol w="4072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ESP8266-01</a:t>
                      </a:r>
                      <a:endParaRPr lang="en-IN" dirty="0"/>
                    </a:p>
                  </a:txBody>
                  <a:tcP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USBB-TTL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Tx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Vcc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3.3V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GPIO0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NO/GND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NO/</a:t>
                      </a:r>
                      <a:r>
                        <a:rPr lang="en-IN" dirty="0" err="1" smtClean="0"/>
                        <a:t>Vcc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GPIO2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CH_PD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Vcc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GND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Tx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Rx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0029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73464" y="685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 smtClean="0"/>
              <a:t>Connecting ESP8266 with ARDUINO Uno</a:t>
            </a:r>
            <a:endParaRPr lang="en-IN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92" r="194"/>
          <a:stretch/>
        </p:blipFill>
        <p:spPr>
          <a:xfrm>
            <a:off x="2476126" y="2011363"/>
            <a:ext cx="7310275" cy="42467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377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64091865"/>
              </p:ext>
            </p:extLst>
          </p:nvPr>
        </p:nvGraphicFramePr>
        <p:xfrm>
          <a:off x="2332624" y="2686252"/>
          <a:ext cx="8128000" cy="33375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055650"/>
                <a:gridCol w="4072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ESP8266-01</a:t>
                      </a:r>
                      <a:endParaRPr lang="en-IN" dirty="0"/>
                    </a:p>
                  </a:txBody>
                  <a:tcP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ARDUINO Uno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Tx0(1)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Vcc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3.3V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GPIO0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NO/GND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NO/</a:t>
                      </a:r>
                      <a:r>
                        <a:rPr lang="en-IN" dirty="0" err="1" smtClean="0"/>
                        <a:t>Vcc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GPIO2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CH_PD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3.3V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GND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Tx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Rx0(0)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873464" y="685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 smtClean="0"/>
              <a:t>Connecting ESP8266 with ARDUINO Uno</a:t>
            </a:r>
            <a:endParaRPr lang="en-IN" sz="5400" dirty="0"/>
          </a:p>
        </p:txBody>
      </p:sp>
    </p:spTree>
    <p:extLst>
      <p:ext uri="{BB962C8B-B14F-4D97-AF65-F5344CB8AC3E}">
        <p14:creationId xmlns="" xmlns:p14="http://schemas.microsoft.com/office/powerpoint/2010/main" val="277149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408" y="26573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YOU…</a:t>
            </a:r>
            <a:endParaRPr lang="en-IN" sz="6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81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52" y="2468563"/>
            <a:ext cx="2847975" cy="263842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73464" y="685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 smtClean="0"/>
              <a:t>Features</a:t>
            </a:r>
            <a:endParaRPr lang="en-IN" sz="5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813848" y="2585991"/>
            <a:ext cx="43875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Small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Cheap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Powerful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Low Power Requirement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Multiple Variants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Wi-Fi + Micro-controller 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214275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73464" y="685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Characteristics</a:t>
            </a:r>
            <a:endParaRPr lang="en-IN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813848" y="2585991"/>
            <a:ext cx="43875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Ultra Low Power Tech.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WPA/WPA2 Security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SPI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UART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77529" y="2585991"/>
            <a:ext cx="43875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802.11 b / g / 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smtClean="0"/>
              <a:t>Wi-Fi Direct(P2P</a:t>
            </a:r>
            <a:r>
              <a:rPr lang="en-IN" sz="2800" dirty="0" smtClean="0"/>
              <a:t>)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Soft-AP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Built-in TCP/IP stack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SDIO 2.0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205072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73464" y="7359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 smtClean="0"/>
              <a:t>Pin-Out of ESP8266</a:t>
            </a:r>
            <a:endParaRPr lang="en-IN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336" y="2644984"/>
            <a:ext cx="5495925" cy="2305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98907" y="2513340"/>
            <a:ext cx="121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/>
              <a:t>Tx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498907" y="2819328"/>
            <a:ext cx="121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3.3V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9498907" y="3115525"/>
            <a:ext cx="121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GND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9498907" y="3406467"/>
            <a:ext cx="121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3.3V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9498905" y="4606120"/>
            <a:ext cx="121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GND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98906" y="4315286"/>
            <a:ext cx="121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Rx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03083" y="3697301"/>
            <a:ext cx="121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3.3V</a:t>
            </a:r>
            <a:endParaRPr lang="en-IN" dirty="0"/>
          </a:p>
        </p:txBody>
      </p:sp>
      <p:cxnSp>
        <p:nvCxnSpPr>
          <p:cNvPr id="21" name="Straight Arrow Connector 20"/>
          <p:cNvCxnSpPr>
            <a:endCxn id="8" idx="1"/>
          </p:cNvCxnSpPr>
          <p:nvPr/>
        </p:nvCxnSpPr>
        <p:spPr>
          <a:xfrm flipV="1">
            <a:off x="8592855" y="2744173"/>
            <a:ext cx="906052" cy="102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078240" y="3634564"/>
            <a:ext cx="453026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041709" y="3937938"/>
            <a:ext cx="453026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901837" y="4528797"/>
            <a:ext cx="453026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901837" y="4776951"/>
            <a:ext cx="453026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099114" y="3331150"/>
            <a:ext cx="453026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901837" y="3059756"/>
            <a:ext cx="453026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1317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751"/>
          <a:stretch/>
        </p:blipFill>
        <p:spPr>
          <a:xfrm>
            <a:off x="830895" y="1841327"/>
            <a:ext cx="9820405" cy="4734838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73464" y="685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 smtClean="0"/>
              <a:t>Circuit Diagram of ESP8266</a:t>
            </a:r>
            <a:endParaRPr lang="en-IN" sz="5400" dirty="0"/>
          </a:p>
        </p:txBody>
      </p:sp>
    </p:spTree>
    <p:extLst>
      <p:ext uri="{BB962C8B-B14F-4D97-AF65-F5344CB8AC3E}">
        <p14:creationId xmlns="" xmlns:p14="http://schemas.microsoft.com/office/powerpoint/2010/main" val="32956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73464" y="685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 smtClean="0"/>
              <a:t>ESP8266  can </a:t>
            </a:r>
            <a:r>
              <a:rPr lang="en-IN" sz="5400" dirty="0"/>
              <a:t>a</a:t>
            </a:r>
            <a:r>
              <a:rPr lang="en-IN" sz="5400" dirty="0" smtClean="0"/>
              <a:t>ct as:</a:t>
            </a:r>
            <a:endParaRPr lang="en-IN" sz="54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334452" y="3088911"/>
            <a:ext cx="102725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/>
              <a:t>Web Server- (Serve Webpages)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/>
              <a:t>Access Point-(Serve Webpages + Wi-Fi)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Web Client-(Communicate with Web-Servers over internet)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7328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73464" y="685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 smtClean="0"/>
              <a:t>Working OF ESP8266</a:t>
            </a:r>
            <a:endParaRPr lang="en-IN" sz="54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334452" y="3088911"/>
            <a:ext cx="102725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/>
              <a:t>ESP8266 has a Microcontroller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/>
              <a:t>ESP8266 has  an on chip Wi-Fi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It can be used for TCP/IP, DHCP, as well as can work as a </a:t>
            </a:r>
            <a:r>
              <a:rPr lang="en-IN" sz="2800" dirty="0"/>
              <a:t>W</a:t>
            </a:r>
            <a:r>
              <a:rPr lang="en-IN" sz="2800" dirty="0" smtClean="0"/>
              <a:t>eb Server.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103683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058879" y="685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 smtClean="0"/>
              <a:t>Basic AT Commands for ESP8266</a:t>
            </a:r>
            <a:endParaRPr lang="en-IN" sz="5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08201786"/>
              </p:ext>
            </p:extLst>
          </p:nvPr>
        </p:nvGraphicFramePr>
        <p:xfrm>
          <a:off x="2320099" y="2348049"/>
          <a:ext cx="812799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Basic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Wi-Fi Layer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TCP/IP Layer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AT+CWMODE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AT+CIPSTATUS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AT+RST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AT+CWJAP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AT+CIPSTART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AT+GMR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AT+CWLAP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AT+CIPSEND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AT+GSLP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AT+CWQAP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AT+CIFSR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AT+CWSAP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AT+CIPMUX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AT+CWLIF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AT+CIPSERVER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AT+CIPSTAMAC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AT+CIPMODE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AT+CIPAPMAC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AT+CIPSTO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AT+CIPSTA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AT+CIUPDATE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AT+CIPAP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+IPD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479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73464" y="685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 smtClean="0"/>
              <a:t>Connecting ESP8266 with USB-TTL</a:t>
            </a:r>
            <a:endParaRPr lang="en-IN" sz="5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64" y="3004051"/>
            <a:ext cx="10515600" cy="25672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574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210</Words>
  <Application>Microsoft Office PowerPoint</Application>
  <PresentationFormat>Custom</PresentationFormat>
  <Paragraphs>105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ESP8266 Wi-Fi Module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THANK YOU…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ESP8266</dc:title>
  <dc:creator>Mohit Sharma</dc:creator>
  <cp:lastModifiedBy>prawin</cp:lastModifiedBy>
  <cp:revision>56</cp:revision>
  <dcterms:created xsi:type="dcterms:W3CDTF">2016-06-09T05:03:46Z</dcterms:created>
  <dcterms:modified xsi:type="dcterms:W3CDTF">2018-03-18T08:30:40Z</dcterms:modified>
</cp:coreProperties>
</file>