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54"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14"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5" name="Text box"/>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6" name="Text box"/>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9/12/2025</a:t>
            </a:fld>
            <a:endParaRPr altLang="en-US" sz="1200" lang="zh-CN">
              <a:latin typeface="Calibri" pitchFamily="0" charset="0"/>
              <a:ea typeface="等线" pitchFamily="0" charset="0"/>
              <a:cs typeface="Calibri" pitchFamily="0" charset="0"/>
            </a:endParaRPr>
          </a:p>
        </p:txBody>
      </p:sp>
      <p:sp>
        <p:nvSpPr>
          <p:cNvPr id="1048817" name="Object"/>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18" name="Text box"/>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9" name="Text box"/>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61"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62"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63" name="Object"/>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64"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65" name="Rectangle"/>
          <p:cNvSpPr>
            <a:spLocks noGrp="1"/>
          </p:cNvSpPr>
          <p:nvPr>
            <p:ph type="sldNum" idx="5"/>
          </p:nvPr>
        </p:nvSpPr>
        <p:spPr>
          <a:xfrm rot="0">
            <a:off x="6905625" y="6513513"/>
            <a:ext cx="5283200" cy="344487"/>
          </a:xfrm>
          <a:prstGeom prst="rect"/>
          <a:noFill/>
          <a:ln w="12700" cap="flat" cmpd="sng">
            <a:noFill/>
            <a:prstDash val="solid"/>
            <a:miter/>
          </a:ln>
        </p:spPr>
        <p:txBody>
          <a:bodyPr anchor="t" anchorCtr="0" bIns="45720" lIns="91440" rIns="91440" tIns="45720" vert="horz" wrap="square">
            <a:prstTxWarp prst="textNoShape"/>
          </a:bodyPr>
          <a:p>
            <a:fld id="{CAD2D6BD-DE1B-4B5F-8B41-2702339687B9}" type="slidenum">
              <a:rPr altLang="zh-CN" baseline="0" b="0" cap="none" sz="1800" i="0" kern="1200" lang="en-US" spc="0" strike="noStrike" u="none">
                <a:solidFill>
                  <a:schemeClr val="tx1"/>
                </a:solidFill>
                <a:latin typeface="Droid Sans" pitchFamily="0" charset="0"/>
                <a:ea typeface="宋体" pitchFamily="0" charset="0"/>
                <a:cs typeface="Lucida Sans" pitchFamily="0" charset="0"/>
              </a:rPr>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29"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30" name="Object"/>
          <p:cNvSpPr>
            <a:spLocks noGrp="1"/>
          </p:cNvSpPr>
          <p:nvPr>
            <p:ph type="sldImg"/>
          </p:nvPr>
        </p:nvSpPr>
        <p:spPr>
          <a:xfrm rot="0">
            <a:off x="4038600" y="857250"/>
            <a:ext cx="4114800" cy="2314575"/>
          </a:xfrm>
          <a:prstGeom prst="rect"/>
          <a:noFill/>
          <a:ln w="12700" cap="flat" cmpd="sng">
            <a:noFill/>
            <a:prstDash val="solid"/>
            <a:miter/>
          </a:ln>
        </p:spPr>
      </p:sp>
      <p:sp>
        <p:nvSpPr>
          <p:cNvPr id="1048631"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32"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17"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18" name="Object"/>
          <p:cNvSpPr>
            <a:spLocks noGrp="1"/>
          </p:cNvSpPr>
          <p:nvPr>
            <p:ph type="sldImg"/>
          </p:nvPr>
        </p:nvSpPr>
        <p:spPr>
          <a:xfrm rot="0">
            <a:off x="4038600" y="857250"/>
            <a:ext cx="4114800" cy="2314575"/>
          </a:xfrm>
          <a:prstGeom prst="rect"/>
          <a:noFill/>
          <a:ln w="12700" cap="flat" cmpd="sng">
            <a:noFill/>
            <a:prstDash val="solid"/>
            <a:miter/>
          </a:ln>
        </p:spPr>
      </p:sp>
      <p:sp>
        <p:nvSpPr>
          <p:cNvPr id="1048619"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20"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07"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608" name="Object"/>
          <p:cNvSpPr>
            <a:spLocks noGrp="1"/>
          </p:cNvSpPr>
          <p:nvPr>
            <p:ph type="sldImg"/>
          </p:nvPr>
        </p:nvSpPr>
        <p:spPr>
          <a:xfrm rot="0">
            <a:off x="4038600" y="857250"/>
            <a:ext cx="4114800" cy="2314575"/>
          </a:xfrm>
          <a:prstGeom prst="rect"/>
          <a:noFill/>
          <a:ln w="12700" cap="flat" cmpd="sng">
            <a:noFill/>
            <a:prstDash val="solid"/>
            <a:miter/>
          </a:ln>
        </p:spPr>
      </p:sp>
      <p:sp>
        <p:nvSpPr>
          <p:cNvPr id="1048609"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10"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82"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83" name="Object"/>
          <p:cNvSpPr>
            <a:spLocks noGrp="1"/>
          </p:cNvSpPr>
          <p:nvPr>
            <p:ph type="sldImg"/>
          </p:nvPr>
        </p:nvSpPr>
        <p:spPr>
          <a:xfrm rot="0">
            <a:off x="4038600" y="857250"/>
            <a:ext cx="4114800" cy="2314575"/>
          </a:xfrm>
          <a:prstGeom prst="rect"/>
          <a:noFill/>
          <a:ln w="12700" cap="flat" cmpd="sng">
            <a:noFill/>
            <a:prstDash val="solid"/>
            <a:miter/>
          </a:ln>
        </p:spPr>
      </p:sp>
      <p:sp>
        <p:nvSpPr>
          <p:cNvPr id="1048684"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85"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3"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704" name="Object"/>
          <p:cNvSpPr>
            <a:spLocks noGrp="1"/>
          </p:cNvSpPr>
          <p:nvPr>
            <p:ph type="sldImg"/>
          </p:nvPr>
        </p:nvSpPr>
        <p:spPr>
          <a:xfrm rot="0">
            <a:off x="4038600" y="857250"/>
            <a:ext cx="4114800" cy="2314575"/>
          </a:xfrm>
          <a:prstGeom prst="rect"/>
          <a:noFill/>
          <a:ln w="12700" cap="flat" cmpd="sng">
            <a:noFill/>
            <a:prstDash val="solid"/>
            <a:miter/>
          </a:ln>
        </p:spPr>
      </p:sp>
      <p:sp>
        <p:nvSpPr>
          <p:cNvPr id="1048705"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706"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13"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714" name="Object"/>
          <p:cNvSpPr>
            <a:spLocks noGrp="1"/>
          </p:cNvSpPr>
          <p:nvPr>
            <p:ph type="sldImg"/>
          </p:nvPr>
        </p:nvSpPr>
        <p:spPr>
          <a:xfrm rot="0">
            <a:off x="4038600" y="857250"/>
            <a:ext cx="4114800" cy="2314575"/>
          </a:xfrm>
          <a:prstGeom prst="rect"/>
          <a:noFill/>
          <a:ln w="12700" cap="flat" cmpd="sng">
            <a:noFill/>
            <a:prstDash val="solid"/>
            <a:miter/>
          </a:ln>
        </p:spPr>
      </p:sp>
      <p:sp>
        <p:nvSpPr>
          <p:cNvPr id="1048715"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716"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23"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24" name="Object"/>
          <p:cNvSpPr>
            <a:spLocks noGrp="1"/>
          </p:cNvSpPr>
          <p:nvPr>
            <p:ph type="sldImg"/>
          </p:nvPr>
        </p:nvSpPr>
        <p:spPr>
          <a:xfrm rot="0">
            <a:off x="4038600" y="857250"/>
            <a:ext cx="4114800" cy="2314575"/>
          </a:xfrm>
          <a:prstGeom prst="rect"/>
          <a:noFill/>
          <a:ln w="12700" cap="flat" cmpd="sng">
            <a:noFill/>
            <a:prstDash val="solid"/>
            <a:miter/>
          </a:ln>
        </p:spPr>
      </p:sp>
      <p:sp>
        <p:nvSpPr>
          <p:cNvPr id="1048725"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726"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33"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34" name="Object"/>
          <p:cNvSpPr>
            <a:spLocks noGrp="1"/>
          </p:cNvSpPr>
          <p:nvPr>
            <p:ph type="sldImg"/>
          </p:nvPr>
        </p:nvSpPr>
        <p:spPr>
          <a:xfrm rot="0">
            <a:off x="4038600" y="857250"/>
            <a:ext cx="4114800" cy="2314575"/>
          </a:xfrm>
          <a:prstGeom prst="rect"/>
          <a:noFill/>
          <a:ln w="12700" cap="flat" cmpd="sng">
            <a:noFill/>
            <a:prstDash val="solid"/>
            <a:miter/>
          </a:ln>
        </p:spPr>
      </p:sp>
      <p:sp>
        <p:nvSpPr>
          <p:cNvPr id="1048735"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736"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43"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44" name="Object"/>
          <p:cNvSpPr>
            <a:spLocks noGrp="1"/>
          </p:cNvSpPr>
          <p:nvPr>
            <p:ph type="sldImg"/>
          </p:nvPr>
        </p:nvSpPr>
        <p:spPr>
          <a:xfrm rot="0">
            <a:off x="4038600" y="857250"/>
            <a:ext cx="4114800" cy="2314575"/>
          </a:xfrm>
          <a:prstGeom prst="rect"/>
          <a:noFill/>
          <a:ln w="12700" cap="flat" cmpd="sng">
            <a:noFill/>
            <a:prstDash val="solid"/>
            <a:miter/>
          </a:ln>
        </p:spPr>
      </p:sp>
      <p:sp>
        <p:nvSpPr>
          <p:cNvPr id="1048745"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746"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52"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53" name="Object"/>
          <p:cNvSpPr>
            <a:spLocks noGrp="1"/>
          </p:cNvSpPr>
          <p:nvPr>
            <p:ph type="sldImg"/>
          </p:nvPr>
        </p:nvSpPr>
        <p:spPr>
          <a:xfrm rot="0">
            <a:off x="4038600" y="857250"/>
            <a:ext cx="4114800" cy="2314575"/>
          </a:xfrm>
          <a:prstGeom prst="rect"/>
          <a:noFill/>
          <a:ln w="12700" cap="flat" cmpd="sng">
            <a:noFill/>
            <a:prstDash val="solid"/>
            <a:miter/>
          </a:ln>
        </p:spPr>
      </p:sp>
      <p:sp>
        <p:nvSpPr>
          <p:cNvPr id="1048754"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755"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35" name="Text box"/>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36" name="Object"/>
          <p:cNvSpPr>
            <a:spLocks noGrp="1"/>
          </p:cNvSpPr>
          <p:nvPr>
            <p:ph type="sldImg"/>
          </p:nvPr>
        </p:nvSpPr>
        <p:spPr>
          <a:xfrm rot="0">
            <a:off x="4038600" y="857250"/>
            <a:ext cx="4114800" cy="2314575"/>
          </a:xfrm>
          <a:prstGeom prst="rect"/>
          <a:noFill/>
          <a:ln w="12700" cap="flat" cmpd="sng">
            <a:noFill/>
            <a:prstDash val="solid"/>
            <a:miter/>
          </a:ln>
        </p:spPr>
      </p:sp>
      <p:sp>
        <p:nvSpPr>
          <p:cNvPr id="1048637" name="Text box"/>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
        <p:nvSpPr>
          <p:cNvPr id="1048638" name="Rectangle"/>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56" name="Text box"/>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57" name="Text box"/>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8"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Text box"/>
          <p:cNvSpPr>
            <a:spLocks noGrp="1"/>
          </p:cNvSpPr>
          <p:nvPr>
            <p:ph type="ftr" sz="quarter" idx="11"/>
          </p:nvPr>
        </p:nvSpPr>
        <p:spPr/>
        <p:txBody>
          <a:bodyPr/>
          <a:p>
            <a:endParaRPr altLang="en-US" lang="zh-CN"/>
          </a:p>
        </p:txBody>
      </p:sp>
      <p:sp>
        <p:nvSpPr>
          <p:cNvPr id="1048760"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97" name="Text box"/>
          <p:cNvSpPr>
            <a:spLocks noGrp="1"/>
          </p:cNvSpPr>
          <p:nvPr>
            <p:ph type="title"/>
          </p:nvPr>
        </p:nvSpPr>
        <p:spPr/>
        <p:txBody>
          <a:bodyPr/>
          <a:p>
            <a:r>
              <a:rPr altLang="en-US" lang="zh-CN" smtClean="0"/>
              <a:t>单击此处编辑母版标题样式</a:t>
            </a:r>
            <a:endParaRPr altLang="en-US" lang="zh-CN"/>
          </a:p>
        </p:txBody>
      </p:sp>
      <p:sp>
        <p:nvSpPr>
          <p:cNvPr id="1048798" name="Text box"/>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9"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Text box"/>
          <p:cNvSpPr>
            <a:spLocks noGrp="1"/>
          </p:cNvSpPr>
          <p:nvPr>
            <p:ph type="ftr" sz="quarter" idx="11"/>
          </p:nvPr>
        </p:nvSpPr>
        <p:spPr/>
        <p:txBody>
          <a:bodyPr/>
          <a:p>
            <a:endParaRPr altLang="en-US" lang="zh-CN"/>
          </a:p>
        </p:txBody>
      </p:sp>
      <p:sp>
        <p:nvSpPr>
          <p:cNvPr id="1048801"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65" name="Text box"/>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6" name="Text box"/>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7"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8" name="Text box"/>
          <p:cNvSpPr>
            <a:spLocks noGrp="1"/>
          </p:cNvSpPr>
          <p:nvPr>
            <p:ph type="ftr" sz="quarter" idx="11"/>
          </p:nvPr>
        </p:nvSpPr>
        <p:spPr/>
        <p:txBody>
          <a:bodyPr/>
          <a:p>
            <a:endParaRPr altLang="en-US" lang="zh-CN"/>
          </a:p>
        </p:txBody>
      </p:sp>
      <p:sp>
        <p:nvSpPr>
          <p:cNvPr id="1048769"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1" name=""/>
        <p:cNvGrpSpPr/>
        <p:nvPr/>
      </p:nvGrpSpPr>
      <p:grpSpPr>
        <a:xfrm>
          <a:off x="0" y="0"/>
          <a:ext cx="0" cy="0"/>
          <a:chOff x="0" y="0"/>
          <a:chExt cx="0" cy="0"/>
        </a:xfrm>
      </p:grpSpPr>
      <p:sp>
        <p:nvSpPr>
          <p:cNvPr id="1048639"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4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41"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2"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4"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4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46"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9" name="Text box"/>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50" name="Text box"/>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51" name="Text box"/>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52" name="Text box"/>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r>
              <a:rPr altLang="zh-CN" lang="en-US">
                <a:solidFill>
                  <a:srgbClr val="898989"/>
                </a:solidFill>
                <a:latin typeface="Calibri" pitchFamily="0" charset="0"/>
                <a:ea typeface="宋体" pitchFamily="0" charset="0"/>
                <a:cs typeface="Calibri" pitchFamily="0" charset="0"/>
              </a:rPr>
              <a:t>Date/Time</a:t>
            </a:r>
            <a:endParaRPr altLang="en-US" lang="zh-CN">
              <a:solidFill>
                <a:srgbClr val="898989"/>
              </a:solidFill>
              <a:latin typeface="Calibri" pitchFamily="0" charset="0"/>
              <a:ea typeface="宋体" pitchFamily="0" charset="0"/>
              <a:cs typeface="Calibri" pitchFamily="0" charset="0"/>
            </a:endParaRPr>
          </a:p>
        </p:txBody>
      </p:sp>
      <p:sp>
        <p:nvSpPr>
          <p:cNvPr id="1048653" name="Text box"/>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hf dt="1" ftr="1" hdr="1"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Text box"/>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02" name="Text box"/>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3" name="Text box"/>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r>
              <a:rPr altLang="zh-CN" lang="en-US">
                <a:solidFill>
                  <a:srgbClr val="898989"/>
                </a:solidFill>
                <a:latin typeface="Calibri" pitchFamily="0" charset="0"/>
                <a:ea typeface="宋体" pitchFamily="0" charset="0"/>
                <a:cs typeface="Calibri" pitchFamily="0" charset="0"/>
              </a:rPr>
              <a:t>Date/Time</a:t>
            </a:r>
            <a:endParaRPr altLang="en-US" lang="zh-CN">
              <a:solidFill>
                <a:srgbClr val="898989"/>
              </a:solidFill>
              <a:latin typeface="Calibri" pitchFamily="0" charset="0"/>
              <a:ea typeface="宋体" pitchFamily="0" charset="0"/>
              <a:cs typeface="Calibri" pitchFamily="0" charset="0"/>
            </a:endParaRPr>
          </a:p>
        </p:txBody>
      </p:sp>
      <p:sp>
        <p:nvSpPr>
          <p:cNvPr id="1048604" name="Text box"/>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hf dt="1" ftr="1" hdr="1"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92" name="Text box"/>
          <p:cNvSpPr>
            <a:spLocks noGrp="1"/>
          </p:cNvSpPr>
          <p:nvPr>
            <p:ph type="title"/>
          </p:nvPr>
        </p:nvSpPr>
        <p:spPr/>
        <p:txBody>
          <a:bodyPr/>
          <a:p>
            <a:r>
              <a:rPr altLang="en-US" lang="zh-CN" smtClean="0"/>
              <a:t>单击此处编辑母版标题样式</a:t>
            </a:r>
            <a:endParaRPr altLang="en-US" lang="zh-CN"/>
          </a:p>
        </p:txBody>
      </p:sp>
      <p:sp>
        <p:nvSpPr>
          <p:cNvPr id="1048793" name="Text box"/>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Text box"/>
          <p:cNvSpPr>
            <a:spLocks noGrp="1"/>
          </p:cNvSpPr>
          <p:nvPr>
            <p:ph type="ftr" sz="quarter" idx="11"/>
          </p:nvPr>
        </p:nvSpPr>
        <p:spPr/>
        <p:txBody>
          <a:bodyPr/>
          <a:p>
            <a:endParaRPr altLang="en-US" lang="zh-CN"/>
          </a:p>
        </p:txBody>
      </p:sp>
      <p:sp>
        <p:nvSpPr>
          <p:cNvPr id="1048796"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76" name="Text box"/>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77" name="Text box"/>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78"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Text box"/>
          <p:cNvSpPr>
            <a:spLocks noGrp="1"/>
          </p:cNvSpPr>
          <p:nvPr>
            <p:ph type="ftr" sz="quarter" idx="11"/>
          </p:nvPr>
        </p:nvSpPr>
        <p:spPr/>
        <p:txBody>
          <a:bodyPr/>
          <a:p>
            <a:endParaRPr altLang="en-US" lang="zh-CN"/>
          </a:p>
        </p:txBody>
      </p:sp>
      <p:sp>
        <p:nvSpPr>
          <p:cNvPr id="1048780"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802" name="Text box"/>
          <p:cNvSpPr>
            <a:spLocks noGrp="1"/>
          </p:cNvSpPr>
          <p:nvPr>
            <p:ph type="title"/>
          </p:nvPr>
        </p:nvSpPr>
        <p:spPr/>
        <p:txBody>
          <a:bodyPr/>
          <a:p>
            <a:r>
              <a:rPr altLang="en-US" lang="zh-CN" smtClean="0"/>
              <a:t>单击此处编辑母版标题样式</a:t>
            </a:r>
            <a:endParaRPr altLang="en-US" lang="zh-CN"/>
          </a:p>
        </p:txBody>
      </p:sp>
      <p:sp>
        <p:nvSpPr>
          <p:cNvPr id="104880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Text box"/>
          <p:cNvSpPr>
            <a:spLocks noGrp="1"/>
          </p:cNvSpPr>
          <p:nvPr>
            <p:ph type="ftr" sz="quarter" idx="11"/>
          </p:nvPr>
        </p:nvSpPr>
        <p:spPr/>
        <p:txBody>
          <a:bodyPr/>
          <a:p>
            <a:endParaRPr altLang="en-US" lang="zh-CN"/>
          </a:p>
        </p:txBody>
      </p:sp>
      <p:sp>
        <p:nvSpPr>
          <p:cNvPr id="1048807"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81" name="Text box"/>
          <p:cNvSpPr>
            <a:spLocks noGrp="1"/>
          </p:cNvSpPr>
          <p:nvPr>
            <p:ph type="title"/>
          </p:nvPr>
        </p:nvSpPr>
        <p:spPr/>
        <p:txBody>
          <a:bodyPr/>
          <a:p>
            <a:r>
              <a:rPr altLang="en-US" lang="zh-CN" smtClean="0"/>
              <a:t>单击此处编辑母版标题样式</a:t>
            </a:r>
            <a:endParaRPr altLang="en-US" lang="zh-CN"/>
          </a:p>
        </p:txBody>
      </p:sp>
      <p:sp>
        <p:nvSpPr>
          <p:cNvPr id="1048782" name="Text box"/>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3"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Text box"/>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5"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7" name="Text box"/>
          <p:cNvSpPr>
            <a:spLocks noGrp="1"/>
          </p:cNvSpPr>
          <p:nvPr>
            <p:ph type="ftr" sz="quarter" idx="11"/>
          </p:nvPr>
        </p:nvSpPr>
        <p:spPr/>
        <p:txBody>
          <a:bodyPr/>
          <a:p>
            <a:endParaRPr altLang="en-US" lang="zh-CN"/>
          </a:p>
        </p:txBody>
      </p:sp>
      <p:sp>
        <p:nvSpPr>
          <p:cNvPr id="1048788"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61" name="Text box"/>
          <p:cNvSpPr>
            <a:spLocks noGrp="1"/>
          </p:cNvSpPr>
          <p:nvPr>
            <p:ph type="title"/>
          </p:nvPr>
        </p:nvSpPr>
        <p:spPr/>
        <p:txBody>
          <a:bodyPr/>
          <a:p>
            <a:r>
              <a:rPr altLang="en-US" lang="zh-CN" smtClean="0"/>
              <a:t>单击此处编辑母版标题样式</a:t>
            </a:r>
            <a:endParaRPr altLang="en-US" lang="zh-CN"/>
          </a:p>
        </p:txBody>
      </p:sp>
      <p:sp>
        <p:nvSpPr>
          <p:cNvPr id="1048762"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Text box"/>
          <p:cNvSpPr>
            <a:spLocks noGrp="1"/>
          </p:cNvSpPr>
          <p:nvPr>
            <p:ph type="ftr" sz="quarter" idx="11"/>
          </p:nvPr>
        </p:nvSpPr>
        <p:spPr/>
        <p:txBody>
          <a:bodyPr/>
          <a:p>
            <a:endParaRPr altLang="en-US" lang="zh-CN"/>
          </a:p>
        </p:txBody>
      </p:sp>
      <p:sp>
        <p:nvSpPr>
          <p:cNvPr id="1048764"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9"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Text box"/>
          <p:cNvSpPr>
            <a:spLocks noGrp="1"/>
          </p:cNvSpPr>
          <p:nvPr>
            <p:ph type="ftr" sz="quarter" idx="11"/>
          </p:nvPr>
        </p:nvSpPr>
        <p:spPr/>
        <p:txBody>
          <a:bodyPr/>
          <a:p>
            <a:endParaRPr altLang="en-US" lang="zh-CN"/>
          </a:p>
        </p:txBody>
      </p:sp>
      <p:sp>
        <p:nvSpPr>
          <p:cNvPr id="1048791"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808" name="Text box"/>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9"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0" name="Text box"/>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11"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2" name="Text box"/>
          <p:cNvSpPr>
            <a:spLocks noGrp="1"/>
          </p:cNvSpPr>
          <p:nvPr>
            <p:ph type="ftr" sz="quarter" idx="11"/>
          </p:nvPr>
        </p:nvSpPr>
        <p:spPr/>
        <p:txBody>
          <a:bodyPr/>
          <a:p>
            <a:endParaRPr altLang="en-US" lang="zh-CN"/>
          </a:p>
        </p:txBody>
      </p:sp>
      <p:sp>
        <p:nvSpPr>
          <p:cNvPr id="1048813"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70" name="Text box"/>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71" name="Text box"/>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2" name="Text box"/>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73" name="Text box"/>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Text box"/>
          <p:cNvSpPr>
            <a:spLocks noGrp="1"/>
          </p:cNvSpPr>
          <p:nvPr>
            <p:ph type="ftr" sz="quarter" idx="11"/>
          </p:nvPr>
        </p:nvSpPr>
        <p:spPr/>
        <p:txBody>
          <a:bodyPr/>
          <a:p>
            <a:endParaRPr altLang="en-US" lang="zh-CN"/>
          </a:p>
        </p:txBody>
      </p:sp>
      <p:sp>
        <p:nvSpPr>
          <p:cNvPr id="1048775" name="Text box"/>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4"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Text box"/>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Text box"/>
          <p:cNvSpPr>
            <a:spLocks noGrp="1"/>
          </p:cNvSpPr>
          <p:nvPr>
            <p:ph type="body" idx="1"/>
          </p:nvPr>
        </p:nvSpPr>
        <p:spPr>
          <a:xfrm rot="0">
            <a:off x="609600" y="1577340"/>
            <a:ext cx="10972800" cy="4526278"/>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Text box"/>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Text box"/>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9/12/2025</a:t>
            </a:fld>
            <a:endParaRPr altLang="en-US" lang="zh-CN">
              <a:solidFill>
                <a:srgbClr val="898989"/>
              </a:solidFill>
              <a:latin typeface="Calibri" pitchFamily="0" charset="0"/>
              <a:ea typeface="宋体" pitchFamily="0" charset="0"/>
              <a:cs typeface="Calibri" pitchFamily="0" charset="0"/>
            </a:endParaRPr>
          </a:p>
        </p:txBody>
      </p:sp>
      <p:sp>
        <p:nvSpPr>
          <p:cNvPr id="1048590" name="Text box"/>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grpSp>
        <p:nvGrpSpPr>
          <p:cNvPr id="43" name="Combination"/>
          <p:cNvGrpSpPr/>
          <p:nvPr/>
        </p:nvGrpSpPr>
        <p:grpSpPr>
          <a:xfrm>
            <a:off x="876298" y="990599"/>
            <a:ext cx="1743074" cy="1333500"/>
            <a:chOff x="876298" y="990599"/>
            <a:chExt cx="1743074" cy="1333500"/>
          </a:xfrm>
        </p:grpSpPr>
        <p:sp>
          <p:nvSpPr>
            <p:cNvPr id="1048654"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55"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56"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1048657"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58" name="Text box"/>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4" name="Image"/>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59" name="Rectangle"/>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0" name="Rectangle"/>
          <p:cNvSpPr/>
          <p:nvPr/>
        </p:nvSpPr>
        <p:spPr>
          <a:xfrm rot="0">
            <a:off x="2295522" y="3296285"/>
            <a:ext cx="8610599" cy="1932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v</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zh-CN" baseline="0" b="0" cap="none" sz="2400" i="0" kern="1200" lang="en-US" spc="0" strike="noStrike" u="none">
                <a:solidFill>
                  <a:schemeClr val="tx1"/>
                </a:solidFill>
                <a:latin typeface="Calibri" pitchFamily="0" charset="0"/>
                <a:ea typeface="宋体" pitchFamily="0" charset="0"/>
                <a:cs typeface="Calibri" pitchFamily="0" charset="0"/>
              </a:rPr>
              <a:t>asbruce2</a:t>
            </a:r>
            <a:r>
              <a:rPr altLang="zh-CN" baseline="0" b="0" cap="none" sz="2400" i="0" kern="1200" lang="en-US" spc="0" strike="noStrike" u="none">
                <a:solidFill>
                  <a:schemeClr val="tx1"/>
                </a:solidFill>
                <a:latin typeface="Calibri" pitchFamily="0" charset="0"/>
                <a:ea typeface="宋体" pitchFamily="0" charset="0"/>
                <a:cs typeface="Calibri" pitchFamily="0" charset="0"/>
              </a:rPr>
              <a:t>428C</a:t>
            </a:r>
            <a:r>
              <a:rPr altLang="zh-CN" baseline="0" b="0" cap="none" sz="2400" i="0" kern="1200" lang="en-US" spc="0" strike="noStrike" u="none">
                <a:solidFill>
                  <a:schemeClr val="tx1"/>
                </a:solidFill>
                <a:latin typeface="Calibri" pitchFamily="0" charset="0"/>
                <a:ea typeface="宋体" pitchFamily="0" charset="0"/>
                <a:cs typeface="Calibri" pitchFamily="0" charset="0"/>
              </a:rPr>
              <a:t>05</a:t>
            </a:r>
            <a:r>
              <a:rPr altLang="en-IN" baseline="0" b="0" cap="none" sz="2400" i="0" kern="1200" lang="en-US" spc="0" strike="noStrike" u="none">
                <a:solidFill>
                  <a:schemeClr val="tx1"/>
                </a:solidFill>
                <a:latin typeface="Calibri" pitchFamily="0" charset="0"/>
                <a:ea typeface="宋体" pitchFamily="0" charset="0"/>
                <a:cs typeface="Calibri" pitchFamily="0" charset="0"/>
              </a:rPr>
              <a:t>5</a:t>
            </a:r>
            <a:r>
              <a:rPr altLang="en-IN" baseline="0" b="0" cap="none" sz="2400" i="0" kern="1200" lang="en-US" spc="0" strike="noStrike" u="none">
                <a:solidFill>
                  <a:schemeClr val="tx1"/>
                </a:solidFill>
                <a:latin typeface="Calibri" pitchFamily="0" charset="0"/>
                <a:ea typeface="宋体" pitchFamily="0" charset="0"/>
                <a:cs typeface="Calibri" pitchFamily="0" charset="0"/>
              </a:rPr>
              <a:t>8</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BSc.AI&amp;ML</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JCT COLLEGE OF ARTS AND SCIE</a:t>
            </a:r>
            <a:r>
              <a:rPr altLang="zh-CN" baseline="0" b="0" cap="none" sz="2400" i="0" kern="1200" lang="en-US" spc="0" strike="noStrike" u="none">
                <a:solidFill>
                  <a:schemeClr val="tx1"/>
                </a:solidFill>
                <a:latin typeface="Calibri" pitchFamily="0" charset="0"/>
                <a:ea typeface="宋体" pitchFamily="0" charset="0"/>
                <a:cs typeface="Calibri" pitchFamily="0" charset="0"/>
              </a:rPr>
              <a:t>NCE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21" name="Rectangle"/>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Image"/>
          <p:cNvPicPr>
            <a:picLocks/>
          </p:cNvPicPr>
          <p:nvPr/>
        </p:nvPicPr>
        <p:blipFill>
          <a:blip xmlns:r="http://schemas.openxmlformats.org/officeDocument/2006/relationships" r:embed="rId1" cstate="print"/>
          <a:stretch>
            <a:fillRect/>
          </a:stretch>
        </p:blipFill>
        <p:spPr>
          <a:xfrm rot="0">
            <a:off x="10635203" y="3428948"/>
            <a:ext cx="1280386" cy="2390827"/>
          </a:xfrm>
          <a:prstGeom prst="rect"/>
          <a:noFill/>
          <a:ln w="12700" cap="flat" cmpd="sng">
            <a:noFill/>
            <a:prstDash val="solid"/>
            <a:miter/>
          </a:ln>
        </p:spPr>
      </p:pic>
      <p:sp>
        <p:nvSpPr>
          <p:cNvPr id="1048625" name="Text box"/>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26" name="Rectangle"/>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7" name="Rectangle"/>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28" name="Rectangle"/>
          <p:cNvSpPr/>
          <p:nvPr/>
        </p:nvSpPr>
        <p:spPr>
          <a:xfrm rot="0">
            <a:off x="-12895" y="181863"/>
            <a:ext cx="12192000" cy="15875"/>
          </a:xfrm>
          <a:prstGeom prst="rect"/>
          <a:solidFill>
            <a:srgbClr val="000000"/>
          </a:solidFill>
          <a:ln w="9525" cap="flat" cmpd="sng">
            <a:solidFill>
              <a:srgbClr val="000000"/>
            </a:solidFill>
            <a:prstDash val="solid"/>
            <a:miter/>
          </a:ln>
        </p:spPr>
      </p:sp>
      <p:pic>
        <p:nvPicPr>
          <p:cNvPr id="2097168" name=""/>
          <p:cNvPicPr>
            <a:picLocks/>
          </p:cNvPicPr>
          <p:nvPr/>
        </p:nvPicPr>
        <p:blipFill>
          <a:blip xmlns:r="http://schemas.openxmlformats.org/officeDocument/2006/relationships" r:embed="rId2"/>
          <a:stretch>
            <a:fillRect/>
          </a:stretch>
        </p:blipFill>
        <p:spPr>
          <a:xfrm rot="0">
            <a:off x="792313" y="1420823"/>
            <a:ext cx="7267499" cy="523158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Image"/>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14" name="Text box"/>
          <p:cNvSpPr>
            <a:spLocks noGrp="1"/>
          </p:cNvSpPr>
          <p:nvPr>
            <p:ph type="title"/>
          </p:nvPr>
        </p:nvSpPr>
        <p:spPr>
          <a:xfrm rot="0">
            <a:off x="872196" y="385444"/>
            <a:ext cx="4461803"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15" name="Rectangle"/>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16" name="Rectangle"/>
          <p:cNvSpPr/>
          <p:nvPr/>
        </p:nvSpPr>
        <p:spPr>
          <a:xfrm rot="0">
            <a:off x="736135" y="1620857"/>
            <a:ext cx="6096000" cy="4561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The </a:t>
            </a:r>
            <a:r>
              <a:rPr altLang="zh-CN" baseline="0" b="1" cap="none" sz="1800" i="0" kern="1200" lang="en-US" spc="0" strike="noStrike" u="none">
                <a:solidFill>
                  <a:schemeClr val="tx1"/>
                </a:solidFill>
                <a:latin typeface="Calibri" pitchFamily="0" charset="0"/>
                <a:ea typeface="宋体" pitchFamily="0" charset="0"/>
                <a:cs typeface="Calibri" pitchFamily="0" charset="0"/>
              </a:rPr>
              <a:t>Simple Portfolio Website</a:t>
            </a:r>
            <a:r>
              <a:rPr altLang="zh-CN" baseline="0" b="0" cap="none" sz="1800" i="0" kern="1200" lang="en-US" spc="0" strike="noStrike" u="none">
                <a:solidFill>
                  <a:schemeClr val="tx1"/>
                </a:solidFill>
                <a:latin typeface="Calibri" pitchFamily="0" charset="0"/>
                <a:ea typeface="宋体" pitchFamily="0" charset="0"/>
                <a:cs typeface="Calibri" pitchFamily="0" charset="0"/>
              </a:rPr>
              <a:t> successfully fulfills its purpose of providing a clean, easy-to-navigate platform to showcase personal skills, projects, and contact information. By using semantic HTML, CSS for styling, and JavaScript for dynamic content updates, the site offers a smooth user experience without the need for page reloads.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The design is professional and user-friendly, with a responsive layout that adapts to different screen sizes. While the project currently covers the essential features, there is room for future enhancements like improved accessibility, active navigation indicators, and more interactive elements.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Overall, this portfolio serves as an effective tool for personal branding, helping users present themselves clearly to potential employers, clients, and collaborators.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605" name="Text box" descr="Double tap to add title "/>
          <p:cNvSpPr>
            <a:spLocks noGrp="1"/>
          </p:cNvSpPr>
          <p:nvPr>
            <p:ph type="title"/>
          </p:nvPr>
        </p:nvSpPr>
        <p:spPr>
          <a:xfrm rot="0">
            <a:off x="755332" y="385444"/>
            <a:ext cx="10681335" cy="666750"/>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0" cap="none" sz="4400" i="0" kern="0" lang="en-US" spc="0" strike="noStrike" u="none">
                <a:latin typeface="Calibri" pitchFamily="0" charset="0"/>
                <a:ea typeface="宋体" pitchFamily="0" charset="0"/>
                <a:cs typeface="Lucida Sans" pitchFamily="0" charset="0"/>
              </a:rPr>
              <a:t>GitHub link</a:t>
            </a:r>
            <a:endParaRPr altLang="en-US" baseline="0" b="0" cap="none" sz="4400" i="0" kern="0" lang="zh-CN" spc="0" strike="noStrike" u="none">
              <a:latin typeface="Calibri" pitchFamily="0" charset="0"/>
              <a:ea typeface="宋体" pitchFamily="0" charset="0"/>
              <a:cs typeface="Lucida Sans" pitchFamily="0" charset="0"/>
            </a:endParaRPr>
          </a:p>
        </p:txBody>
      </p:sp>
      <p:sp>
        <p:nvSpPr>
          <p:cNvPr id="1048821" name=""/>
          <p:cNvSpPr txBox="1"/>
          <p:nvPr/>
        </p:nvSpPr>
        <p:spPr>
          <a:xfrm>
            <a:off x="755332" y="1360070"/>
            <a:ext cx="7108442" cy="955040"/>
          </a:xfrm>
          <a:prstGeom prst="rect"/>
        </p:spPr>
        <p:txBody>
          <a:bodyPr rtlCol="0" wrap="square">
            <a:spAutoFit/>
          </a:bodyPr>
          <a:p>
            <a:r>
              <a:rPr altLang="en-IN" sz="2800" lang="en-US">
                <a:solidFill>
                  <a:srgbClr val="000000"/>
                </a:solidFill>
              </a:rPr>
              <a:t>https://github.com/praveeshes97-web/Nm.git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6" name=""/>
        <p:cNvGrpSpPr/>
        <p:nvPr/>
      </p:nvGrpSpPr>
      <p:grpSpPr>
        <a:xfrm>
          <a:off x="0" y="0"/>
          <a:ext cx="0" cy="0"/>
          <a:chOff x="0" y="0"/>
          <a:chExt cx="0" cy="0"/>
        </a:xfrm>
      </p:grpSpPr>
      <p:sp>
        <p:nvSpPr>
          <p:cNvPr id="1048666"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7" name="Combination"/>
          <p:cNvGrpSpPr/>
          <p:nvPr/>
        </p:nvGrpSpPr>
        <p:grpSpPr>
          <a:xfrm>
            <a:off x="7448612" y="0"/>
            <a:ext cx="4743794" cy="6858466"/>
            <a:chOff x="7448612" y="0"/>
            <a:chExt cx="4743794" cy="6858466"/>
          </a:xfrm>
        </p:grpSpPr>
        <p:sp>
          <p:nvSpPr>
            <p:cNvPr id="1048667"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6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69"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0"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2"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7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74"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7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0" name="Text box"/>
          <p:cNvSpPr>
            <a:spLocks noGrp="1"/>
          </p:cNvSpPr>
          <p:nvPr>
            <p:ph type="title"/>
          </p:nvPr>
        </p:nvSpPr>
        <p:spPr>
          <a:xfrm rot="0">
            <a:off x="739774" y="829626"/>
            <a:ext cx="7754869" cy="132842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en-IN" baseline="0" b="1" cap="none" sz="4250" i="0" kern="0" lang="en-US" spc="5" strike="noStrike" u="none">
                <a:solidFill>
                  <a:schemeClr val="tx1"/>
                </a:solidFill>
                <a:latin typeface="Trebuchet MS" pitchFamily="0" charset="0"/>
                <a:ea typeface="宋体" pitchFamily="0" charset="0"/>
                <a:cs typeface="Trebuchet MS" pitchFamily="0" charset="0"/>
              </a:rPr>
              <a:t>P</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r</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a</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v</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e</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e</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s</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h</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e</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en-IN" baseline="0" b="1" cap="none" sz="4250" i="0" kern="0" lang="en-US" spc="5" strike="noStrike" u="none">
                <a:solidFill>
                  <a:schemeClr val="tx1"/>
                </a:solidFill>
                <a:latin typeface="Trebuchet MS" pitchFamily="0" charset="0"/>
                <a:ea typeface="宋体" pitchFamily="0" charset="0"/>
                <a:cs typeface="Trebuchet MS" pitchFamily="0" charset="0"/>
              </a:rPr>
              <a:t>s</a:t>
            </a:r>
            <a:endParaRPr altLang="zh-CN" baseline="0" b="1" cap="none" sz="4250" i="0" kern="0" lang="en-US" spc="5" strike="noStrike" u="none">
              <a:solidFill>
                <a:schemeClr val="tx1"/>
              </a:solidFill>
              <a:latin typeface="Trebuchet MS" pitchFamily="0" charset="0"/>
              <a:ea typeface="宋体" pitchFamily="0" charset="0"/>
              <a:cs typeface="Trebuchet MS" pitchFamily="0" charset="0"/>
            </a:endParaRPr>
          </a:p>
          <a:p>
            <a:pPr algn="l" indent="0" marL="12700">
              <a:lnSpc>
                <a:spcPct val="100000"/>
              </a:lnSpc>
              <a:spcBef>
                <a:spcPts val="130"/>
              </a:spcBef>
              <a:spcAft>
                <a:spcPts val="0"/>
              </a:spcAft>
              <a:buNone/>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portfolio </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8" name="Combination"/>
          <p:cNvGrpSpPr/>
          <p:nvPr/>
        </p:nvGrpSpPr>
        <p:grpSpPr>
          <a:xfrm>
            <a:off x="466725" y="6410325"/>
            <a:ext cx="3705224" cy="295275"/>
            <a:chOff x="466725" y="6410325"/>
            <a:chExt cx="3705224" cy="295275"/>
          </a:xfrm>
        </p:grpSpPr>
        <p:pic>
          <p:nvPicPr>
            <p:cNvPr id="2097155" name="Image"/>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6" name="Image"/>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81" name="Rectangle"/>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1" name=""/>
        <p:cNvGrpSpPr/>
        <p:nvPr/>
      </p:nvGrpSpPr>
      <p:grpSpPr>
        <a:xfrm>
          <a:off x="0" y="0"/>
          <a:ext cx="0" cy="0"/>
          <a:chOff x="0" y="0"/>
          <a:chExt cx="0" cy="0"/>
        </a:xfrm>
      </p:grpSpPr>
      <p:sp>
        <p:nvSpPr>
          <p:cNvPr id="1048686"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52" name="Combination"/>
          <p:cNvGrpSpPr/>
          <p:nvPr/>
        </p:nvGrpSpPr>
        <p:grpSpPr>
          <a:xfrm>
            <a:off x="7448612" y="0"/>
            <a:ext cx="4743794" cy="6858466"/>
            <a:chOff x="7448612" y="0"/>
            <a:chExt cx="4743794" cy="6858466"/>
          </a:xfrm>
        </p:grpSpPr>
        <p:sp>
          <p:nvSpPr>
            <p:cNvPr id="1048687"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8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89"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90"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9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92"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9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94"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9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9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97" name="Rectangle"/>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8"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48699"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2097157" name="Image"/>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53" name="Combination"/>
          <p:cNvGrpSpPr/>
          <p:nvPr/>
        </p:nvGrpSpPr>
        <p:grpSpPr>
          <a:xfrm>
            <a:off x="47625" y="3819523"/>
            <a:ext cx="4124324" cy="3009896"/>
            <a:chOff x="47625" y="3819523"/>
            <a:chExt cx="4124324" cy="3009896"/>
          </a:xfrm>
        </p:grpSpPr>
        <p:pic>
          <p:nvPicPr>
            <p:cNvPr id="2097158" name="Image"/>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9" name="Image"/>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700" name="Text box"/>
          <p:cNvSpPr>
            <a:spLocks noGrp="1"/>
          </p:cNvSpPr>
          <p:nvPr>
            <p:ph type="title"/>
          </p:nvPr>
        </p:nvSpPr>
        <p:spPr>
          <a:xfrm rot="0">
            <a:off x="739774" y="445387"/>
            <a:ext cx="3572509"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1" name="Rectangle"/>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2" name="Rectangle"/>
          <p:cNvSpPr/>
          <p:nvPr/>
        </p:nvSpPr>
        <p:spPr>
          <a:xfrm rot="0">
            <a:off x="2509806" y="1041533"/>
            <a:ext cx="5029200" cy="484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grpSp>
        <p:nvGrpSpPr>
          <p:cNvPr id="57" name="Combination"/>
          <p:cNvGrpSpPr/>
          <p:nvPr/>
        </p:nvGrpSpPr>
        <p:grpSpPr>
          <a:xfrm>
            <a:off x="7991475" y="2933700"/>
            <a:ext cx="2762249" cy="3257550"/>
            <a:chOff x="7991475" y="2933700"/>
            <a:chExt cx="2762249" cy="3257550"/>
          </a:xfrm>
        </p:grpSpPr>
        <p:sp>
          <p:nvSpPr>
            <p:cNvPr id="104870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Image"/>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70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0" name="Text box"/>
          <p:cNvSpPr>
            <a:spLocks noGrp="1"/>
          </p:cNvSpPr>
          <p:nvPr>
            <p:ph type="title"/>
          </p:nvPr>
        </p:nvSpPr>
        <p:spPr>
          <a:xfrm rot="0">
            <a:off x="834071" y="575055"/>
            <a:ext cx="778188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Image"/>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11" name="Rectangle"/>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12" name="Rectangle"/>
          <p:cNvSpPr/>
          <p:nvPr/>
        </p:nvSpPr>
        <p:spPr>
          <a:xfrm rot="0">
            <a:off x="604519" y="1586794"/>
            <a:ext cx="6096000" cy="512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Create a simple personal portfolio webpage that dynamically displays different sections (About, Projects, Contact) without reloading the page.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The webpage should:</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Have a clean and professional design.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Include a header with the user’s name.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Feature a navigation bar with three buttons: About, Projects, and Contact.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Display content relevant to the selected section inside the main content area.</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Update the displayed content dynamically when a navigation button is clicked, without reloading the page.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Highlight or indicate the currently active section (optional for better UX).</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Include a footer with copyright information.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The goal is to provide an easy-to-navigate, single-page portfolio that showcases the user's information and work clearly and efficiently.</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grpSp>
        <p:nvGrpSpPr>
          <p:cNvPr id="61" name="Combination"/>
          <p:cNvGrpSpPr/>
          <p:nvPr/>
        </p:nvGrpSpPr>
        <p:grpSpPr>
          <a:xfrm>
            <a:off x="8658225" y="2647950"/>
            <a:ext cx="3533775" cy="3810000"/>
            <a:chOff x="8658225" y="2647950"/>
            <a:chExt cx="3533775" cy="3810000"/>
          </a:xfrm>
        </p:grpSpPr>
        <p:sp>
          <p:nvSpPr>
            <p:cNvPr id="104871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2" name="Image"/>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71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0" name="Text box"/>
          <p:cNvSpPr>
            <a:spLocks noGrp="1"/>
          </p:cNvSpPr>
          <p:nvPr>
            <p:ph type="title"/>
          </p:nvPr>
        </p:nvSpPr>
        <p:spPr>
          <a:xfrm rot="0">
            <a:off x="739774" y="829626"/>
            <a:ext cx="7444193"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Image"/>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21" name="Rectangle"/>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22" name="Rectangle"/>
          <p:cNvSpPr/>
          <p:nvPr/>
        </p:nvSpPr>
        <p:spPr>
          <a:xfrm rot="0">
            <a:off x="1098298" y="1562101"/>
            <a:ext cx="8712443" cy="5400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Project Overview</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This project is a </a:t>
            </a:r>
            <a:r>
              <a:rPr altLang="zh-CN" baseline="0" b="1" cap="none" sz="1800" i="0" kern="1200" lang="en-US" spc="0" strike="noStrike" u="none">
                <a:solidFill>
                  <a:schemeClr val="tx1"/>
                </a:solidFill>
                <a:latin typeface="Calibri" pitchFamily="0" charset="0"/>
                <a:ea typeface="宋体" pitchFamily="0" charset="0"/>
                <a:cs typeface="Calibri" pitchFamily="0" charset="0"/>
              </a:rPr>
              <a:t>Simple Portfolio Website</a:t>
            </a:r>
            <a:r>
              <a:rPr altLang="zh-CN" baseline="0" b="0" cap="none" sz="1800" i="0" kern="1200" lang="en-US" spc="0" strike="noStrike" u="none">
                <a:solidFill>
                  <a:schemeClr val="tx1"/>
                </a:solidFill>
                <a:latin typeface="Calibri" pitchFamily="0" charset="0"/>
                <a:ea typeface="宋体" pitchFamily="0" charset="0"/>
                <a:cs typeface="Calibri" pitchFamily="0" charset="0"/>
              </a:rPr>
              <a:t> designed to showcase the personal and professional profile of an individual, such as a web developer. The site provides a clean, modern, and responsive interface that allows visitors to navigate through key sections—About, Projects, and Contact—without page reloads.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The primary objective is to create a smooth user experience by dynamically loading content based on user interaction with navigation buttons. The website highlights the individual’s skills, previous work, and contact information, making it an effective tool for personal branding and professional outreach.</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Key Features: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Responsive layout optimized for desktop and mobile devices.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Dynamic content switching between sections using JavaScript.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Clear navigation with three main sections.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Aesthetic design with consistent color scheme and typography.</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Footer with copyright notice.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This portfolio aims to serve as a straightforward yet impactful representation of the individual’s capabilities and contact details, helping to engage potential clients, employers, or collaborators.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30" name="Text box"/>
          <p:cNvSpPr>
            <a:spLocks noGrp="1"/>
          </p:cNvSpPr>
          <p:nvPr>
            <p:ph type="title"/>
          </p:nvPr>
        </p:nvSpPr>
        <p:spPr>
          <a:xfrm rot="0">
            <a:off x="699452" y="891793"/>
            <a:ext cx="7628514"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Image"/>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731" name="Rectangle"/>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32" name="Rectangle"/>
          <p:cNvSpPr/>
          <p:nvPr/>
        </p:nvSpPr>
        <p:spPr>
          <a:xfrm rot="0">
            <a:off x="586007" y="1456823"/>
            <a:ext cx="6096000" cy="567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End Users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Potential Employers / Recruiters</a:t>
            </a:r>
            <a:br>
              <a:rPr altLang="en-US" baseline="0" b="0" cap="none" sz="1800" i="0" kern="1200" lang="zh-CN" spc="0" strike="noStrike" u="none">
                <a:solidFill>
                  <a:schemeClr val="tx1"/>
                </a:solidFill>
                <a:latin typeface="Calibri" pitchFamily="0" charset="0"/>
                <a:ea typeface="宋体" pitchFamily="0" charset="0"/>
                <a:cs typeface="Calibri" pitchFamily="0" charset="0"/>
              </a:rPr>
            </a:br>
            <a:r>
              <a:rPr altLang="zh-CN" baseline="0" b="0" cap="none" sz="1800" i="0" kern="1200" lang="en-US" spc="0" strike="noStrike" u="none">
                <a:solidFill>
                  <a:schemeClr val="tx1"/>
                </a:solidFill>
                <a:latin typeface="Calibri" pitchFamily="0" charset="0"/>
                <a:ea typeface="宋体" pitchFamily="0" charset="0"/>
                <a:cs typeface="Calibri" pitchFamily="0" charset="0"/>
              </a:rPr>
              <a:t>People looking to hire a web developer or designer. They want to quickly learn about your skills, see examples of your projects, and find your contact information to reach out for job opportunities.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Clients / Prospective Clients</a:t>
            </a:r>
            <a:br>
              <a:rPr altLang="en-US" baseline="0" b="0" cap="none" sz="1800" i="0" kern="1200" lang="zh-CN" spc="0" strike="noStrike" u="none">
                <a:solidFill>
                  <a:schemeClr val="tx1"/>
                </a:solidFill>
                <a:latin typeface="Calibri" pitchFamily="0" charset="0"/>
                <a:ea typeface="宋体" pitchFamily="0" charset="0"/>
                <a:cs typeface="Calibri" pitchFamily="0" charset="0"/>
              </a:rPr>
            </a:br>
            <a:r>
              <a:rPr altLang="zh-CN" baseline="0" b="0" cap="none" sz="1800" i="0" kern="1200" lang="en-US" spc="0" strike="noStrike" u="none">
                <a:solidFill>
                  <a:schemeClr val="tx1"/>
                </a:solidFill>
                <a:latin typeface="Calibri" pitchFamily="0" charset="0"/>
                <a:ea typeface="宋体" pitchFamily="0" charset="0"/>
                <a:cs typeface="Calibri" pitchFamily="0" charset="0"/>
              </a:rPr>
              <a:t>Individuals or businesses interested in hiring freelance or contract services. They need to evaluate your experience and past work to decide if you’re the right fit for their project.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Collaborators / Peers</a:t>
            </a:r>
            <a:br>
              <a:rPr altLang="en-US" baseline="0" b="0" cap="none" sz="1800" i="0" kern="1200" lang="zh-CN" spc="0" strike="noStrike" u="none">
                <a:solidFill>
                  <a:schemeClr val="tx1"/>
                </a:solidFill>
                <a:latin typeface="Calibri" pitchFamily="0" charset="0"/>
                <a:ea typeface="宋体" pitchFamily="0" charset="0"/>
                <a:cs typeface="Calibri" pitchFamily="0" charset="0"/>
              </a:rPr>
            </a:br>
            <a:r>
              <a:rPr altLang="zh-CN" baseline="0" b="0" cap="none" sz="1800" i="0" kern="1200" lang="en-US" spc="0" strike="noStrike" u="none">
                <a:solidFill>
                  <a:schemeClr val="tx1"/>
                </a:solidFill>
                <a:latin typeface="Calibri" pitchFamily="0" charset="0"/>
                <a:ea typeface="宋体" pitchFamily="0" charset="0"/>
                <a:cs typeface="Calibri" pitchFamily="0" charset="0"/>
              </a:rPr>
              <a:t>Other developers, designers, or professionals who want to connect, collaborate, or exchange ideas. They may want to learn about your expertise and contact you for networking purposes.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Personal Contacts / Friends</a:t>
            </a:r>
            <a:br>
              <a:rPr altLang="en-US" baseline="0" b="0" cap="none" sz="1800" i="0" kern="1200" lang="zh-CN" spc="0" strike="noStrike" u="none">
                <a:solidFill>
                  <a:schemeClr val="tx1"/>
                </a:solidFill>
                <a:latin typeface="Calibri" pitchFamily="0" charset="0"/>
                <a:ea typeface="宋体" pitchFamily="0" charset="0"/>
                <a:cs typeface="Calibri" pitchFamily="0" charset="0"/>
              </a:rPr>
            </a:br>
            <a:r>
              <a:rPr altLang="zh-CN" baseline="0" b="0" cap="none" sz="1800" i="0" kern="1200" lang="en-US" spc="0" strike="noStrike" u="none">
                <a:solidFill>
                  <a:schemeClr val="tx1"/>
                </a:solidFill>
                <a:latin typeface="Calibri" pitchFamily="0" charset="0"/>
                <a:ea typeface="宋体" pitchFamily="0" charset="0"/>
                <a:cs typeface="Calibri" pitchFamily="0" charset="0"/>
              </a:rPr>
              <a:t>Friends</a:t>
            </a:r>
            <a:r>
              <a:rPr altLang="zh-CN" baseline="0" b="0" cap="none" sz="1800" i="0" kern="1200" lang="en-US" spc="0" strike="noStrike" u="none">
                <a:solidFill>
                  <a:schemeClr val="tx1"/>
                </a:solidFill>
                <a:latin typeface="Calibri" pitchFamily="0" charset="0"/>
                <a:ea typeface="宋体" pitchFamily="0" charset="0"/>
                <a:cs typeface="Calibri" pitchFamily="0" charset="0"/>
              </a:rPr>
              <a:t>, family, or acquaintances who want to see your professional work or share your portfolio with others.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pic>
        <p:nvPicPr>
          <p:cNvPr id="2097165" name="Image"/>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3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40" name="Text box"/>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6" name="Image"/>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41" name="Rectangle"/>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42" name="Rectangle"/>
          <p:cNvSpPr/>
          <p:nvPr/>
        </p:nvSpPr>
        <p:spPr>
          <a:xfrm rot="0">
            <a:off x="2819400" y="1598801"/>
            <a:ext cx="7239000" cy="506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100" i="0" kern="1200" lang="en-US" spc="0" strike="noStrike" u="none">
                <a:solidFill>
                  <a:schemeClr val="tx1"/>
                </a:solidFill>
                <a:latin typeface="Calibri" pitchFamily="0" charset="0"/>
                <a:ea typeface="宋体" pitchFamily="0" charset="0"/>
                <a:cs typeface="Calibri" pitchFamily="0" charset="0"/>
              </a:rPr>
              <a:t>Tools and Techniques</a:t>
            </a:r>
            <a:endParaRPr altLang="zh-CN" baseline="0" b="1"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100" i="0" kern="1200" lang="en-US" spc="0" strike="noStrike" u="none">
                <a:solidFill>
                  <a:schemeClr val="tx1"/>
                </a:solidFill>
                <a:latin typeface="Calibri" pitchFamily="0" charset="0"/>
                <a:ea typeface="宋体" pitchFamily="0" charset="0"/>
                <a:cs typeface="Calibri" pitchFamily="0" charset="0"/>
              </a:rPr>
              <a:t>Tools</a:t>
            </a:r>
            <a:endParaRPr altLang="zh-CN" baseline="0" b="1"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HTML5</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Used for structuring the content of the webpage, defining sections like header, navigation, main content, and footer.</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CSS3</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Used for styling the webpage, including layout, colors, typography, spacing, and responsiveness.</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JavaScript (Vanilla JS)</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Handles the dynamic content switching based on user interaction without reloading the page.</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Code Editor</a:t>
            </a:r>
            <a:r>
              <a:rPr altLang="zh-CN" baseline="0" b="0" cap="none" sz="1100" i="0" kern="1200" lang="en-US" spc="0" strike="noStrike" u="none">
                <a:solidFill>
                  <a:schemeClr val="tx1"/>
                </a:solidFill>
                <a:latin typeface="Calibri" pitchFamily="0" charset="0"/>
                <a:ea typeface="宋体" pitchFamily="0" charset="0"/>
                <a:cs typeface="Calibri" pitchFamily="0" charset="0"/>
              </a:rPr>
              <a:t> (e.g., VS Code, Sublime Text)</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Used to write and edit the code efficiently.</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Web Browser</a:t>
            </a:r>
            <a:r>
              <a:rPr altLang="zh-CN" baseline="0" b="0" cap="none" sz="1100" i="0" kern="1200" lang="en-US" spc="0" strike="noStrike" u="none">
                <a:solidFill>
                  <a:schemeClr val="tx1"/>
                </a:solidFill>
                <a:latin typeface="Calibri" pitchFamily="0" charset="0"/>
                <a:ea typeface="宋体" pitchFamily="0" charset="0"/>
                <a:cs typeface="Calibri" pitchFamily="0" charset="0"/>
              </a:rPr>
              <a:t> (e.g., Chrome, Firefox)</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For testing and previewing the website during development.</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Version Control (Optional)</a:t>
            </a:r>
            <a:r>
              <a:rPr altLang="zh-CN" baseline="0" b="0" cap="none" sz="1100" i="0" kern="1200" lang="en-US" spc="0" strike="noStrike" u="none">
                <a:solidFill>
                  <a:schemeClr val="tx1"/>
                </a:solidFill>
                <a:latin typeface="Calibri" pitchFamily="0" charset="0"/>
                <a:ea typeface="宋体" pitchFamily="0" charset="0"/>
                <a:cs typeface="Calibri" pitchFamily="0" charset="0"/>
              </a:rPr>
              <a:t> (e.g., </a:t>
            </a:r>
            <a:r>
              <a:rPr altLang="zh-CN" baseline="0" b="0" cap="none" sz="1100" i="0" kern="1200" lang="en-US" spc="0" strike="noStrike" u="none">
                <a:solidFill>
                  <a:schemeClr val="tx1"/>
                </a:solidFill>
                <a:latin typeface="Calibri" pitchFamily="0" charset="0"/>
                <a:ea typeface="宋体" pitchFamily="0" charset="0"/>
                <a:cs typeface="Calibri" pitchFamily="0" charset="0"/>
              </a:rPr>
              <a:t>Git</a:t>
            </a:r>
            <a:r>
              <a:rPr altLang="zh-CN" baseline="0" b="0" cap="none" sz="1100" i="0" kern="1200" lang="en-US" spc="0" strike="noStrike" u="none">
                <a:solidFill>
                  <a:schemeClr val="tx1"/>
                </a:solidFill>
                <a:latin typeface="Calibri" pitchFamily="0" charset="0"/>
                <a:ea typeface="宋体" pitchFamily="0" charset="0"/>
                <a:cs typeface="Calibri" pitchFamily="0" charset="0"/>
              </a:rPr>
              <a:t>, GitHub)</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To manage changes and collaborate on code if needed.</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100" i="0" kern="1200" lang="en-US" spc="0" strike="noStrike" u="none">
                <a:solidFill>
                  <a:schemeClr val="tx1"/>
                </a:solidFill>
                <a:latin typeface="Calibri" pitchFamily="0" charset="0"/>
                <a:ea typeface="宋体" pitchFamily="0" charset="0"/>
                <a:cs typeface="Calibri" pitchFamily="0" charset="0"/>
              </a:rPr>
              <a:t>Techniques</a:t>
            </a:r>
            <a:endParaRPr altLang="zh-CN" baseline="0" b="1"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DOM Manipulation</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Using JavaScript to dynamically update the content inside the main container based on button clicks.</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Event Handling</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Adding event listeners to navigation buttons to trigger content updates.</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Responsive Web Design</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Although minimal in your current code, it involves using flexible layouts and media queries to ensure the site works well on different devices.</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Progressive Enhancement</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Building a basic functional site first, then adding JavaScript to improve user experience without breaking core functionality.</a:t>
            </a:r>
            <a:endParaRPr altLang="zh-CN" baseline="0" b="0" cap="none" sz="11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ClrTx/>
              <a:buAutoNum type="arabicPeriod"/>
            </a:pPr>
            <a:r>
              <a:rPr altLang="zh-CN" baseline="0" b="1" cap="none" sz="1100" i="0" kern="1200" lang="en-US" spc="0" strike="noStrike" u="none">
                <a:solidFill>
                  <a:schemeClr val="tx1"/>
                </a:solidFill>
                <a:latin typeface="Calibri" pitchFamily="0" charset="0"/>
                <a:ea typeface="宋体" pitchFamily="0" charset="0"/>
                <a:cs typeface="Calibri" pitchFamily="0" charset="0"/>
              </a:rPr>
              <a:t>Separation of Concerns</a:t>
            </a:r>
            <a:br>
              <a:rPr altLang="en-US" baseline="0" b="0" cap="none" sz="1100" i="0" kern="1200" lang="zh-CN" spc="0" strike="noStrike" u="none">
                <a:solidFill>
                  <a:schemeClr val="tx1"/>
                </a:solidFill>
                <a:latin typeface="Calibri" pitchFamily="0" charset="0"/>
                <a:ea typeface="宋体" pitchFamily="0" charset="0"/>
                <a:cs typeface="Calibri" pitchFamily="0" charset="0"/>
              </a:rPr>
            </a:br>
            <a:r>
              <a:rPr altLang="zh-CN" baseline="0" b="0" cap="none" sz="1100" i="0" kern="1200" lang="en-US" spc="0" strike="noStrike" u="none">
                <a:solidFill>
                  <a:schemeClr val="tx1"/>
                </a:solidFill>
                <a:latin typeface="Calibri" pitchFamily="0" charset="0"/>
                <a:ea typeface="宋体" pitchFamily="0" charset="0"/>
                <a:cs typeface="Calibri" pitchFamily="0" charset="0"/>
              </a:rPr>
              <a:t>Keeping HTML for structure, CSS for presentation, and JavaScript for behavior separated and organized.</a:t>
            </a:r>
            <a:endParaRPr altLang="en-US" baseline="0" b="0" cap="none" sz="11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Image"/>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8" name="Rectangle"/>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9" name="Rectangle"/>
          <p:cNvSpPr/>
          <p:nvPr/>
        </p:nvSpPr>
        <p:spPr>
          <a:xfrm rot="0">
            <a:off x="287165" y="124722"/>
            <a:ext cx="9311886" cy="1271142"/>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a:t>
            </a: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LAYOUT</a:t>
            </a:r>
            <a:endParaRPr altLang="zh-CN" baseline="0" b="1" cap="none" sz="4000" i="0" kern="1200" lang="en-US" spc="15" strike="noStrike" u="none">
              <a:solidFill>
                <a:schemeClr val="tx1"/>
              </a:solidFill>
              <a:latin typeface="Trebuchet MS" pitchFamily="0" charset="0"/>
              <a:ea typeface="宋体" pitchFamily="0" charset="0"/>
              <a:cs typeface="Trebuchet MS" pitchFamily="0" charset="0"/>
            </a:endParaRPr>
          </a:p>
          <a:p>
            <a:pPr algn="l" indent="0" marL="12700">
              <a:lnSpc>
                <a:spcPct val="100000"/>
              </a:lnSpc>
              <a:spcBef>
                <a:spcPts val="104"/>
              </a:spcBef>
              <a:spcAft>
                <a:spcPts val="0"/>
              </a:spcAft>
              <a:buNone/>
            </a:pP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5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1" name="Rectangle"/>
          <p:cNvSpPr/>
          <p:nvPr/>
        </p:nvSpPr>
        <p:spPr>
          <a:xfrm rot="0">
            <a:off x="0" y="767080"/>
            <a:ext cx="10962154" cy="4561839"/>
          </a:xfrm>
          <a:prstGeom prst="rect"/>
          <a:noFill/>
          <a:ln w="12700" cap="flat" cmpd="sng">
            <a:noFill/>
            <a:prstDash val="solid"/>
            <a:round/>
          </a:ln>
        </p:spPr>
        <p:txBody>
          <a:bodyPr anchor="ctr" anchorCtr="0" bIns="45720" lIns="91440" rIns="91440" tIns="45720" vert="horz" wrap="none">
            <a:prstTxWarp prst="textNoShape"/>
            <a:spAutoFit/>
          </a:bodyPr>
          <a:p>
            <a:pPr algn="l" eaLnBrk="0" fontAlgn="base" hangingPunct="0" indent="0" latinLnBrk="0" marL="0">
              <a:lnSpc>
                <a:spcPct val="100000"/>
              </a:lnSpc>
              <a:spcBef>
                <a:spcPts val="0"/>
              </a:spcBef>
              <a:spcAft>
                <a:spcPts val="0"/>
              </a:spcAft>
              <a:buNone/>
            </a:pPr>
            <a:r>
              <a:rPr altLang="zh-CN" baseline="0" b="1" cap="none" sz="1100" i="0" kern="1200" lang="en-US" spc="0" strike="noStrike" u="none">
                <a:solidFill>
                  <a:schemeClr val="tx1"/>
                </a:solidFill>
                <a:latin typeface="Arial" pitchFamily="34" charset="0"/>
                <a:ea typeface="宋体" pitchFamily="0" charset="0"/>
                <a:cs typeface="Calibri" pitchFamily="0" charset="0"/>
              </a:rPr>
              <a:t>1. Overall Structure</a:t>
            </a:r>
            <a:endParaRPr altLang="zh-CN" baseline="0" b="1" cap="none" sz="11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100" i="0" kern="1200" lang="en-US" spc="0" strike="noStrike" u="none">
                <a:solidFill>
                  <a:schemeClr val="tx1"/>
                </a:solidFill>
                <a:latin typeface="Arial" pitchFamily="34" charset="0"/>
                <a:ea typeface="宋体" pitchFamily="0" charset="0"/>
                <a:cs typeface="Calibri" pitchFamily="0" charset="0"/>
              </a:rPr>
              <a:t>The portfolio follows a </a:t>
            </a:r>
            <a:r>
              <a:rPr altLang="zh-CN" baseline="0" b="1" cap="none" sz="1800" i="0" kern="1200" lang="en-US" spc="0" strike="noStrike" u="none">
                <a:solidFill>
                  <a:schemeClr val="tx1"/>
                </a:solidFill>
                <a:latin typeface="Arial" pitchFamily="34" charset="0"/>
                <a:ea typeface="宋体" pitchFamily="0" charset="0"/>
                <a:cs typeface="Calibri" pitchFamily="0" charset="0"/>
              </a:rPr>
              <a:t>single-page layout</a:t>
            </a:r>
            <a:r>
              <a:rPr altLang="zh-CN" baseline="0" b="0" cap="none" sz="1800" i="0" kern="1200" lang="en-US" spc="0" strike="noStrike" u="none">
                <a:solidFill>
                  <a:schemeClr val="tx1"/>
                </a:solidFill>
                <a:latin typeface="Arial" pitchFamily="34" charset="0"/>
                <a:ea typeface="宋体" pitchFamily="0" charset="0"/>
                <a:cs typeface="Calibri" pitchFamily="0" charset="0"/>
              </a:rPr>
              <a:t> with distinct sections dynamically loaded into the main content area.</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800" i="0" kern="1200" lang="en-US" spc="0" strike="noStrike" u="none">
                <a:solidFill>
                  <a:schemeClr val="tx1"/>
                </a:solidFill>
                <a:latin typeface="Arial" pitchFamily="34" charset="0"/>
                <a:ea typeface="宋体" pitchFamily="0" charset="0"/>
                <a:cs typeface="Calibri" pitchFamily="0" charset="0"/>
              </a:rPr>
              <a:t>It uses </a:t>
            </a:r>
            <a:r>
              <a:rPr altLang="zh-CN" baseline="0" b="1" cap="none" sz="1800" i="0" kern="1200" lang="en-US" spc="0" strike="noStrike" u="none">
                <a:solidFill>
                  <a:schemeClr val="tx1"/>
                </a:solidFill>
                <a:latin typeface="Arial" pitchFamily="34" charset="0"/>
                <a:ea typeface="宋体" pitchFamily="0" charset="0"/>
                <a:cs typeface="Calibri" pitchFamily="0" charset="0"/>
              </a:rPr>
              <a:t>semantic HTML elements</a:t>
            </a:r>
            <a:r>
              <a:rPr altLang="zh-CN" baseline="0" b="0" cap="none" sz="1800" i="0" kern="1200" lang="en-US" spc="0" strike="noStrike" u="none">
                <a:solidFill>
                  <a:schemeClr val="tx1"/>
                </a:solidFill>
                <a:latin typeface="Arial" pitchFamily="34" charset="0"/>
                <a:ea typeface="宋体" pitchFamily="0" charset="0"/>
                <a:cs typeface="Calibri" pitchFamily="0" charset="0"/>
              </a:rPr>
              <a:t>:</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lvl="1" marL="457200">
              <a:lnSpc>
                <a:spcPct val="100000"/>
              </a:lnSpc>
              <a:spcBef>
                <a:spcPts val="0"/>
              </a:spcBef>
              <a:spcAft>
                <a:spcPts val="0"/>
              </a:spcAft>
              <a:buClrTx/>
              <a:buChar char="•"/>
            </a:pPr>
            <a:r>
              <a:rPr altLang="zh-CN" baseline="0" b="0" cap="none" sz="1000" i="0" kern="1200" lang="en-US" spc="0" strike="noStrike" u="none">
                <a:solidFill>
                  <a:schemeClr val="tx1"/>
                </a:solidFill>
                <a:latin typeface="Arial Unicode MS" pitchFamily="0" charset="0"/>
                <a:ea typeface="宋体" pitchFamily="0" charset="0"/>
                <a:cs typeface="Calibri" pitchFamily="0" charset="0"/>
              </a:rPr>
              <a:t>&lt;header&gt;</a:t>
            </a:r>
            <a:r>
              <a:rPr altLang="zh-CN" baseline="0" b="0" cap="none" sz="1100" i="0" kern="1200" lang="en-US" spc="0" strike="noStrike" u="none">
                <a:solidFill>
                  <a:schemeClr val="tx1"/>
                </a:solidFill>
                <a:latin typeface="Calibri" pitchFamily="0" charset="0"/>
                <a:ea typeface="宋体" pitchFamily="0" charset="0"/>
                <a:cs typeface="Calibri" pitchFamily="0" charset="0"/>
              </a:rPr>
              <a:t> for the site title.</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lvl="1" marL="457200">
              <a:lnSpc>
                <a:spcPct val="100000"/>
              </a:lnSpc>
              <a:spcBef>
                <a:spcPts val="0"/>
              </a:spcBef>
              <a:spcAft>
                <a:spcPts val="0"/>
              </a:spcAft>
              <a:buClrTx/>
              <a:buChar char="•"/>
            </a:pPr>
            <a:r>
              <a:rPr altLang="zh-CN" baseline="0" b="0" cap="none" sz="1000" i="0" kern="1200" lang="en-US" spc="0" strike="noStrike" u="none">
                <a:solidFill>
                  <a:schemeClr val="tx1"/>
                </a:solidFill>
                <a:latin typeface="Arial Unicode MS" pitchFamily="0" charset="0"/>
                <a:ea typeface="宋体" pitchFamily="0" charset="0"/>
                <a:cs typeface="Calibri" pitchFamily="0" charset="0"/>
              </a:rPr>
              <a:t>&lt;</a:t>
            </a:r>
            <a:r>
              <a:rPr altLang="zh-CN" baseline="0" b="0" cap="none" sz="1000" i="0" kern="1200" lang="en-US" spc="0" strike="noStrike" u="none">
                <a:solidFill>
                  <a:schemeClr val="tx1"/>
                </a:solidFill>
                <a:latin typeface="Arial Unicode MS" pitchFamily="0" charset="0"/>
                <a:ea typeface="宋体" pitchFamily="0" charset="0"/>
                <a:cs typeface="Calibri" pitchFamily="0" charset="0"/>
              </a:rPr>
              <a:t>nav</a:t>
            </a:r>
            <a:r>
              <a:rPr altLang="zh-CN" baseline="0" b="0" cap="none" sz="1000" i="0" kern="1200" lang="en-US" spc="0" strike="noStrike" u="none">
                <a:solidFill>
                  <a:schemeClr val="tx1"/>
                </a:solidFill>
                <a:latin typeface="Arial Unicode MS" pitchFamily="0" charset="0"/>
                <a:ea typeface="宋体" pitchFamily="0" charset="0"/>
                <a:cs typeface="Calibri" pitchFamily="0" charset="0"/>
              </a:rPr>
              <a:t>&gt;</a:t>
            </a:r>
            <a:r>
              <a:rPr altLang="zh-CN" baseline="0" b="0" cap="none" sz="1100" i="0" kern="1200" lang="en-US" spc="0" strike="noStrike" u="none">
                <a:solidFill>
                  <a:schemeClr val="tx1"/>
                </a:solidFill>
                <a:latin typeface="Calibri" pitchFamily="0" charset="0"/>
                <a:ea typeface="宋体" pitchFamily="0" charset="0"/>
                <a:cs typeface="Calibri" pitchFamily="0" charset="0"/>
              </a:rPr>
              <a:t> for navigation buttons.</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lvl="1" marL="457200">
              <a:lnSpc>
                <a:spcPct val="100000"/>
              </a:lnSpc>
              <a:spcBef>
                <a:spcPts val="0"/>
              </a:spcBef>
              <a:spcAft>
                <a:spcPts val="0"/>
              </a:spcAft>
              <a:buClrTx/>
              <a:buChar char="•"/>
            </a:pPr>
            <a:r>
              <a:rPr altLang="zh-CN" baseline="0" b="0" cap="none" sz="1000" i="0" kern="1200" lang="en-US" spc="0" strike="noStrike" u="none">
                <a:solidFill>
                  <a:schemeClr val="tx1"/>
                </a:solidFill>
                <a:latin typeface="Arial Unicode MS" pitchFamily="0" charset="0"/>
                <a:ea typeface="宋体" pitchFamily="0" charset="0"/>
                <a:cs typeface="Calibri" pitchFamily="0" charset="0"/>
              </a:rPr>
              <a:t>&lt;main&gt;</a:t>
            </a:r>
            <a:r>
              <a:rPr altLang="zh-CN" baseline="0" b="0" cap="none" sz="1100" i="0" kern="1200" lang="en-US" spc="0" strike="noStrike" u="none">
                <a:solidFill>
                  <a:schemeClr val="tx1"/>
                </a:solidFill>
                <a:latin typeface="Calibri" pitchFamily="0" charset="0"/>
                <a:ea typeface="宋体" pitchFamily="0" charset="0"/>
                <a:cs typeface="Calibri" pitchFamily="0" charset="0"/>
              </a:rPr>
              <a:t> for the dynamic content area.</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lvl="1" marL="457200">
              <a:lnSpc>
                <a:spcPct val="100000"/>
              </a:lnSpc>
              <a:spcBef>
                <a:spcPts val="0"/>
              </a:spcBef>
              <a:spcAft>
                <a:spcPts val="0"/>
              </a:spcAft>
              <a:buClrTx/>
              <a:buChar char="•"/>
            </a:pPr>
            <a:r>
              <a:rPr altLang="zh-CN" baseline="0" b="0" cap="none" sz="1000" i="0" kern="1200" lang="en-US" spc="0" strike="noStrike" u="none">
                <a:solidFill>
                  <a:schemeClr val="tx1"/>
                </a:solidFill>
                <a:latin typeface="Arial Unicode MS" pitchFamily="0" charset="0"/>
                <a:ea typeface="宋体" pitchFamily="0" charset="0"/>
                <a:cs typeface="Calibri" pitchFamily="0" charset="0"/>
              </a:rPr>
              <a:t>&lt;footer&gt;</a:t>
            </a:r>
            <a:r>
              <a:rPr altLang="zh-CN" baseline="0" b="0" cap="none" sz="1100" i="0" kern="1200" lang="en-US" spc="0" strike="noStrike" u="none">
                <a:solidFill>
                  <a:schemeClr val="tx1"/>
                </a:solidFill>
                <a:latin typeface="Calibri" pitchFamily="0" charset="0"/>
                <a:ea typeface="宋体" pitchFamily="0" charset="0"/>
                <a:cs typeface="Calibri" pitchFamily="0" charset="0"/>
              </a:rPr>
              <a:t> for copyright.</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endParaRPr altLang="zh-CN" baseline="0" b="1" cap="none" sz="11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r>
              <a:rPr altLang="zh-CN" baseline="0" b="1" cap="none" sz="1100" i="0" kern="1200" lang="en-US" spc="0" strike="noStrike" u="none">
                <a:solidFill>
                  <a:schemeClr val="tx1"/>
                </a:solidFill>
                <a:latin typeface="Arial" pitchFamily="34" charset="0"/>
                <a:ea typeface="宋体" pitchFamily="0" charset="0"/>
                <a:cs typeface="Calibri" pitchFamily="0" charset="0"/>
              </a:rPr>
              <a:t>2. Header</a:t>
            </a:r>
            <a:endParaRPr altLang="zh-CN" baseline="0" b="1" cap="none" sz="11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100" i="0" kern="1200" lang="en-US" spc="0" strike="noStrike" u="none">
                <a:solidFill>
                  <a:schemeClr val="tx1"/>
                </a:solidFill>
                <a:latin typeface="Arial" pitchFamily="34" charset="0"/>
                <a:ea typeface="宋体" pitchFamily="0" charset="0"/>
                <a:cs typeface="Calibri" pitchFamily="0" charset="0"/>
              </a:rPr>
              <a:t>Positioned at the top with a full-width blue background (#4a90e2).</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800" i="0" kern="1200" lang="en-US" spc="0" strike="noStrike" u="none">
                <a:solidFill>
                  <a:schemeClr val="tx1"/>
                </a:solidFill>
                <a:latin typeface="Arial" pitchFamily="34" charset="0"/>
                <a:ea typeface="宋体" pitchFamily="0" charset="0"/>
                <a:cs typeface="Calibri" pitchFamily="0" charset="0"/>
              </a:rPr>
              <a:t>Displays the user’s name prominently in white text, centered horizontally.</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800" i="0" kern="1200" lang="en-US" spc="0" strike="noStrike" u="none">
                <a:solidFill>
                  <a:schemeClr val="tx1"/>
                </a:solidFill>
                <a:latin typeface="Arial" pitchFamily="34" charset="0"/>
                <a:ea typeface="宋体" pitchFamily="0" charset="0"/>
                <a:cs typeface="Calibri" pitchFamily="0" charset="0"/>
              </a:rPr>
              <a:t>Provides immediate branding and identity.</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endParaRPr altLang="zh-CN" baseline="0" b="1" cap="none" sz="11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r>
              <a:rPr altLang="zh-CN" baseline="0" b="1" cap="none" sz="1100" i="0" kern="1200" lang="en-US" spc="0" strike="noStrike" u="none">
                <a:solidFill>
                  <a:schemeClr val="tx1"/>
                </a:solidFill>
                <a:latin typeface="Arial" pitchFamily="34" charset="0"/>
                <a:ea typeface="宋体" pitchFamily="0" charset="0"/>
                <a:cs typeface="Calibri" pitchFamily="0" charset="0"/>
              </a:rPr>
              <a:t>3. Navigation Bar</a:t>
            </a:r>
            <a:endParaRPr altLang="zh-CN" baseline="0" b="1" cap="none" sz="11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100" i="0" kern="1200" lang="en-US" spc="0" strike="noStrike" u="none">
                <a:solidFill>
                  <a:schemeClr val="tx1"/>
                </a:solidFill>
                <a:latin typeface="Arial" pitchFamily="34" charset="0"/>
                <a:ea typeface="宋体" pitchFamily="0" charset="0"/>
                <a:cs typeface="Calibri" pitchFamily="0" charset="0"/>
              </a:rPr>
              <a:t>A horizontal bar beneath the header with a dark background (#333).</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800" i="0" kern="1200" lang="en-US" spc="0" strike="noStrike" u="none">
                <a:solidFill>
                  <a:schemeClr val="tx1"/>
                </a:solidFill>
                <a:latin typeface="Arial" pitchFamily="34" charset="0"/>
                <a:ea typeface="宋体" pitchFamily="0" charset="0"/>
                <a:cs typeface="Calibri" pitchFamily="0" charset="0"/>
              </a:rPr>
              <a:t>Contains three buttons: About, Projects, and Contact.</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800" i="0" kern="1200" lang="en-US" spc="0" strike="noStrike" u="none">
                <a:solidFill>
                  <a:schemeClr val="tx1"/>
                </a:solidFill>
                <a:latin typeface="Arial" pitchFamily="34" charset="0"/>
                <a:ea typeface="宋体" pitchFamily="0" charset="0"/>
                <a:cs typeface="Calibri" pitchFamily="0" charset="0"/>
              </a:rPr>
              <a:t>Buttons have no default borders or backgrounds to keep the design minimal.</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800" i="0" kern="1200" lang="en-US" spc="0" strike="noStrike" u="none">
                <a:solidFill>
                  <a:schemeClr val="tx1"/>
                </a:solidFill>
                <a:latin typeface="Arial" pitchFamily="34" charset="0"/>
                <a:ea typeface="宋体" pitchFamily="0" charset="0"/>
                <a:cs typeface="Calibri" pitchFamily="0" charset="0"/>
              </a:rPr>
              <a:t>On hover, buttons get a subtle dark grey background (#555) for visual feedback.</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ClrTx/>
              <a:buChar char="•"/>
            </a:pPr>
            <a:r>
              <a:rPr altLang="zh-CN" baseline="0" b="0" cap="none" sz="1800" i="0" kern="1200" lang="en-US" spc="0" strike="noStrike" u="none">
                <a:solidFill>
                  <a:schemeClr val="tx1"/>
                </a:solidFill>
                <a:latin typeface="Arial" pitchFamily="34" charset="0"/>
                <a:ea typeface="宋体" pitchFamily="0" charset="0"/>
                <a:cs typeface="Calibri" pitchFamily="0" charset="0"/>
              </a:rPr>
              <a:t>Buttons use white text for contrast and readability.</a:t>
            </a:r>
            <a:endParaRPr altLang="zh-CN" baseline="0" b="0" cap="none" sz="1800" i="0" kern="1200" lang="en-US" spc="0" strike="noStrike" u="none">
              <a:solidFill>
                <a:schemeClr val="tx1"/>
              </a:solidFill>
              <a:latin typeface="Arial" pitchFamily="34" charset="0"/>
              <a:ea typeface="宋体" pitchFamily="0" charset="0"/>
              <a:cs typeface="Calibri" pitchFamily="0" charset="0"/>
            </a:endParaRPr>
          </a:p>
          <a:p>
            <a:pPr algn="l" eaLnBrk="0" fontAlgn="base" hangingPunct="0" indent="0" latinLnBrk="0" marL="0">
              <a:lnSpc>
                <a:spcPct val="100000"/>
              </a:lnSpc>
              <a:spcBef>
                <a:spcPts val="0"/>
              </a:spcBef>
              <a:spcAft>
                <a:spcPts val="0"/>
              </a:spcAft>
              <a:buNone/>
            </a:pPr>
            <a:endParaRPr altLang="en-US" baseline="0" b="0" cap="none" sz="1800" i="0" kern="1200" lang="zh-CN" spc="0" strike="noStrike" u="none">
              <a:solidFill>
                <a:schemeClr val="tx1"/>
              </a:solidFill>
              <a:latin typeface="Arial" pitchFamily="34"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33" name="Text box"/>
          <p:cNvSpPr>
            <a:spLocks noGrp="1"/>
          </p:cNvSpPr>
          <p:nvPr>
            <p:ph type="title"/>
          </p:nvPr>
        </p:nvSpPr>
        <p:spPr>
          <a:xfrm rot="0">
            <a:off x="755332" y="385444"/>
            <a:ext cx="10681335" cy="8280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34" name="Rectangle"/>
          <p:cNvSpPr/>
          <p:nvPr/>
        </p:nvSpPr>
        <p:spPr>
          <a:xfrm rot="0">
            <a:off x="769400" y="1174114"/>
            <a:ext cx="6096000" cy="6517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 Dynamic Content Loading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Content inside the main section updates dynamically based on which navigation button is clicked (About, Projects, Contact).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No page reload required — improves user experience by keeping navigation seamless and fast.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Navigation Bar</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Three clear navigation buttons allow users to switch between the main portfolio sections.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Buttons respond visually to mouse hover for better interactivity.</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Responsive Layout Basics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The site includes a viewport meta tag to enable scaling on different device widths.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Content container has a max-width and centered alignment to maintain readability on large and small screens.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Clean and Readable Design</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Consistent use of typography, colors, and spacing to ensure the content is easily readable and aesthetically pleasing.</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chemeClr val="tx1"/>
                </a:solidFill>
                <a:latin typeface="Calibri" pitchFamily="0" charset="0"/>
                <a:ea typeface="宋体" pitchFamily="0" charset="0"/>
                <a:cs typeface="Calibri" pitchFamily="0" charset="0"/>
              </a:rPr>
              <a:t>Sections have clear headings to organize information logically.</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Mobile phone user</cp:lastModifiedBy>
  <dcterms:created xsi:type="dcterms:W3CDTF">2024-03-28T06:07:22Z</dcterms:created>
  <dcterms:modified xsi:type="dcterms:W3CDTF">2025-09-20T18:23:06Z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67107f1855ca47448a83839e37dd85fd</vt:lpwstr>
  </property>
</Properties>
</file>