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4.jpeg" ContentType="image/jpe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236075" cy="58515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54520" y="3073320"/>
            <a:ext cx="692676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54520" y="3811320"/>
            <a:ext cx="692676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54520" y="3073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04120" y="3073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704120" y="3811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154520" y="3811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54520" y="3073320"/>
            <a:ext cx="6926760" cy="14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154520" y="3073320"/>
            <a:ext cx="6926760" cy="14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732480" y="3072960"/>
            <a:ext cx="1770120" cy="1412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732480" y="3072960"/>
            <a:ext cx="1770120" cy="141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154520" y="3073320"/>
            <a:ext cx="6926760" cy="141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54520" y="3073320"/>
            <a:ext cx="6926760" cy="14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54520" y="3073320"/>
            <a:ext cx="3380040" cy="14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04120" y="3073320"/>
            <a:ext cx="3380040" cy="14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154520" y="957600"/>
            <a:ext cx="6926760" cy="944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54520" y="3073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154520" y="3811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04120" y="3073320"/>
            <a:ext cx="3380040" cy="14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54520" y="3073320"/>
            <a:ext cx="3380040" cy="14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04120" y="3073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04120" y="3811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154520" y="3073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04120" y="3073320"/>
            <a:ext cx="338004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154520" y="3811320"/>
            <a:ext cx="6926760" cy="673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54520" y="957600"/>
            <a:ext cx="6926760" cy="2036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154520" y="3073320"/>
            <a:ext cx="6926760" cy="1412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SG" sz="18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35040" y="5423400"/>
            <a:ext cx="2077920" cy="311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SG" sz="91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4/3/17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59280" y="5423400"/>
            <a:ext cx="3116880" cy="3110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22840" y="5423400"/>
            <a:ext cx="2077920" cy="311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9C71E1-1A8E-48A2-8672-1F8D0C3B8BD2}" type="slidenum">
              <a:rPr lang="en-SG" sz="91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61520" y="1369080"/>
            <a:ext cx="8312040" cy="339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12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52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7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7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jpeg"/><Relationship Id="rId2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18480" y="257400"/>
            <a:ext cx="2593440" cy="1893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2124360" y="4963320"/>
            <a:ext cx="1447200" cy="568800"/>
          </a:xfrm>
          <a:prstGeom prst="rect">
            <a:avLst/>
          </a:prstGeom>
          <a:ln>
            <a:noFill/>
          </a:ln>
        </p:spPr>
      </p:pic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3872160" y="4963320"/>
            <a:ext cx="1447200" cy="568800"/>
          </a:xfrm>
          <a:prstGeom prst="rect">
            <a:avLst/>
          </a:prstGeom>
          <a:ln>
            <a:noFill/>
          </a:ln>
        </p:spPr>
      </p:pic>
      <p:pic>
        <p:nvPicPr>
          <p:cNvPr id="43" name="Picture 2" descr=""/>
          <p:cNvPicPr/>
          <p:nvPr/>
        </p:nvPicPr>
        <p:blipFill>
          <a:blip r:embed="rId3"/>
          <a:stretch/>
        </p:blipFill>
        <p:spPr>
          <a:xfrm>
            <a:off x="5620320" y="4963320"/>
            <a:ext cx="1447200" cy="56880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2320920" y="5429880"/>
            <a:ext cx="94788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SG" sz="1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Switch1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4068720" y="5429880"/>
            <a:ext cx="94788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SG" sz="1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Switch2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5870160" y="5429880"/>
            <a:ext cx="94788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SG" sz="1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Switch3</a:t>
            </a:r>
            <a:endParaRPr/>
          </a:p>
        </p:txBody>
      </p:sp>
      <p:sp>
        <p:nvSpPr>
          <p:cNvPr id="47" name="Line 5"/>
          <p:cNvSpPr/>
          <p:nvPr/>
        </p:nvSpPr>
        <p:spPr>
          <a:xfrm>
            <a:off x="3387240" y="5247720"/>
            <a:ext cx="858600" cy="0"/>
          </a:xfrm>
          <a:prstGeom prst="line">
            <a:avLst/>
          </a:prstGeom>
          <a:ln w="2844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8" name="Line 6"/>
          <p:cNvSpPr/>
          <p:nvPr/>
        </p:nvSpPr>
        <p:spPr>
          <a:xfrm>
            <a:off x="5054760" y="5247720"/>
            <a:ext cx="883800" cy="0"/>
          </a:xfrm>
          <a:prstGeom prst="line">
            <a:avLst/>
          </a:prstGeom>
          <a:ln w="2844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2124720" y="3020760"/>
            <a:ext cx="4798440" cy="1072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SG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BNVirt</a:t>
            </a:r>
            <a:endParaRPr/>
          </a:p>
        </p:txBody>
      </p:sp>
      <p:sp>
        <p:nvSpPr>
          <p:cNvPr id="50" name="CustomShape 8"/>
          <p:cNvSpPr/>
          <p:nvPr/>
        </p:nvSpPr>
        <p:spPr>
          <a:xfrm flipH="1">
            <a:off x="2847600" y="4093920"/>
            <a:ext cx="1675800" cy="86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</a:custDash>
            <a:headEnd len="med" type="triangle" w="med"/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4524120" y="4093920"/>
            <a:ext cx="71640" cy="86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</a:custDash>
            <a:headEnd len="med" type="triangle" w="med"/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4524120" y="4093920"/>
            <a:ext cx="1819440" cy="86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</a:custDash>
            <a:headEnd len="med" type="triangle" w="med"/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3" name="CustomShape 11"/>
          <p:cNvSpPr/>
          <p:nvPr/>
        </p:nvSpPr>
        <p:spPr>
          <a:xfrm>
            <a:off x="2586960" y="4267080"/>
            <a:ext cx="114732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SG" sz="1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OpenFlow</a:t>
            </a:r>
            <a:endParaRPr/>
          </a:p>
        </p:txBody>
      </p:sp>
      <p:sp>
        <p:nvSpPr>
          <p:cNvPr id="54" name="CustomShape 12"/>
          <p:cNvSpPr/>
          <p:nvPr/>
        </p:nvSpPr>
        <p:spPr>
          <a:xfrm>
            <a:off x="3212280" y="257400"/>
            <a:ext cx="2593440" cy="1893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5806440" y="257400"/>
            <a:ext cx="2593440" cy="1893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6" name="CustomShape 14"/>
          <p:cNvSpPr/>
          <p:nvPr/>
        </p:nvSpPr>
        <p:spPr>
          <a:xfrm flipH="1" flipV="1">
            <a:off x="1915560" y="2151360"/>
            <a:ext cx="2608560" cy="86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7" name="CustomShape 15"/>
          <p:cNvSpPr/>
          <p:nvPr/>
        </p:nvSpPr>
        <p:spPr>
          <a:xfrm flipH="1" flipV="1">
            <a:off x="4509360" y="2151360"/>
            <a:ext cx="14400" cy="86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8" name="CustomShape 16"/>
          <p:cNvSpPr/>
          <p:nvPr/>
        </p:nvSpPr>
        <p:spPr>
          <a:xfrm flipV="1">
            <a:off x="4524120" y="2151360"/>
            <a:ext cx="2578680" cy="86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1369440" y="226800"/>
            <a:ext cx="101340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SG" sz="1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Tenant 1</a:t>
            </a:r>
            <a:endParaRPr/>
          </a:p>
        </p:txBody>
      </p:sp>
      <p:sp>
        <p:nvSpPr>
          <p:cNvPr id="60" name="CustomShape 18"/>
          <p:cNvSpPr/>
          <p:nvPr/>
        </p:nvSpPr>
        <p:spPr>
          <a:xfrm>
            <a:off x="4058640" y="233280"/>
            <a:ext cx="101340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SG" sz="1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Tenant 2</a:t>
            </a:r>
            <a:endParaRPr/>
          </a:p>
        </p:txBody>
      </p:sp>
      <p:sp>
        <p:nvSpPr>
          <p:cNvPr id="61" name="CustomShape 19"/>
          <p:cNvSpPr/>
          <p:nvPr/>
        </p:nvSpPr>
        <p:spPr>
          <a:xfrm>
            <a:off x="6655320" y="233280"/>
            <a:ext cx="101340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SG" sz="1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Tenant 3</a:t>
            </a:r>
            <a:endParaRPr/>
          </a:p>
        </p:txBody>
      </p:sp>
      <p:sp>
        <p:nvSpPr>
          <p:cNvPr id="62" name="CustomShape 20"/>
          <p:cNvSpPr/>
          <p:nvPr/>
        </p:nvSpPr>
        <p:spPr>
          <a:xfrm>
            <a:off x="1269360" y="700560"/>
            <a:ext cx="1271880" cy="385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ODL </a:t>
            </a:r>
            <a:r>
              <a:rPr lang="en-SG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</a:t>
            </a:r>
            <a:endParaRPr/>
          </a:p>
        </p:txBody>
      </p:sp>
      <p:pic>
        <p:nvPicPr>
          <p:cNvPr id="63" name="Picture 2" descr=""/>
          <p:cNvPicPr/>
          <p:nvPr/>
        </p:nvPicPr>
        <p:blipFill>
          <a:blip r:embed="rId4"/>
          <a:stretch/>
        </p:blipFill>
        <p:spPr>
          <a:xfrm>
            <a:off x="1020240" y="153396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64" name="Picture 2" descr=""/>
          <p:cNvPicPr/>
          <p:nvPr/>
        </p:nvPicPr>
        <p:blipFill>
          <a:blip r:embed="rId5"/>
          <a:stretch/>
        </p:blipFill>
        <p:spPr>
          <a:xfrm>
            <a:off x="2572560" y="183816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65" name="Picture 2" descr=""/>
          <p:cNvPicPr/>
          <p:nvPr/>
        </p:nvPicPr>
        <p:blipFill>
          <a:blip r:embed="rId6"/>
          <a:stretch/>
        </p:blipFill>
        <p:spPr>
          <a:xfrm>
            <a:off x="1348560" y="184248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66" name="Picture 2" descr=""/>
          <p:cNvPicPr/>
          <p:nvPr/>
        </p:nvPicPr>
        <p:blipFill>
          <a:blip r:embed="rId7"/>
          <a:stretch/>
        </p:blipFill>
        <p:spPr>
          <a:xfrm>
            <a:off x="757080" y="184248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67" name="Picture 2" descr=""/>
          <p:cNvPicPr/>
          <p:nvPr/>
        </p:nvPicPr>
        <p:blipFill>
          <a:blip r:embed="rId8"/>
          <a:stretch/>
        </p:blipFill>
        <p:spPr>
          <a:xfrm>
            <a:off x="1987920" y="183816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68" name="Picture 2" descr=""/>
          <p:cNvPicPr/>
          <p:nvPr/>
        </p:nvPicPr>
        <p:blipFill>
          <a:blip r:embed="rId9"/>
          <a:stretch/>
        </p:blipFill>
        <p:spPr>
          <a:xfrm>
            <a:off x="3599640" y="161784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69" name="Picture 2" descr=""/>
          <p:cNvPicPr/>
          <p:nvPr/>
        </p:nvPicPr>
        <p:blipFill>
          <a:blip r:embed="rId10"/>
          <a:stretch/>
        </p:blipFill>
        <p:spPr>
          <a:xfrm>
            <a:off x="2236680" y="153468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70" name="Picture 2" descr=""/>
          <p:cNvPicPr/>
          <p:nvPr/>
        </p:nvPicPr>
        <p:blipFill>
          <a:blip r:embed="rId11"/>
          <a:stretch/>
        </p:blipFill>
        <p:spPr>
          <a:xfrm>
            <a:off x="1626840" y="1203840"/>
            <a:ext cx="497880" cy="195480"/>
          </a:xfrm>
          <a:prstGeom prst="rect">
            <a:avLst/>
          </a:prstGeom>
          <a:ln>
            <a:noFill/>
          </a:ln>
        </p:spPr>
      </p:pic>
      <p:sp>
        <p:nvSpPr>
          <p:cNvPr id="71" name="Line 21"/>
          <p:cNvSpPr/>
          <p:nvPr/>
        </p:nvSpPr>
        <p:spPr>
          <a:xfrm flipV="1">
            <a:off x="1269360" y="1311840"/>
            <a:ext cx="489600" cy="2217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2" name="Line 22"/>
          <p:cNvSpPr/>
          <p:nvPr/>
        </p:nvSpPr>
        <p:spPr>
          <a:xfrm flipV="1">
            <a:off x="1006200" y="1664280"/>
            <a:ext cx="176400" cy="178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" name="Line 23"/>
          <p:cNvSpPr/>
          <p:nvPr/>
        </p:nvSpPr>
        <p:spPr>
          <a:xfrm flipH="1" flipV="1">
            <a:off x="1356120" y="1631520"/>
            <a:ext cx="241560" cy="2109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" name="Line 24"/>
          <p:cNvSpPr/>
          <p:nvPr/>
        </p:nvSpPr>
        <p:spPr>
          <a:xfrm flipV="1">
            <a:off x="2237040" y="1639080"/>
            <a:ext cx="137160" cy="1987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" name="Line 25"/>
          <p:cNvSpPr/>
          <p:nvPr/>
        </p:nvSpPr>
        <p:spPr>
          <a:xfrm flipH="1" flipV="1">
            <a:off x="2599920" y="1664280"/>
            <a:ext cx="221760" cy="1735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Line 26"/>
          <p:cNvSpPr/>
          <p:nvPr/>
        </p:nvSpPr>
        <p:spPr>
          <a:xfrm flipH="1" flipV="1">
            <a:off x="1995840" y="1311840"/>
            <a:ext cx="464400" cy="2217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" name="CustomShape 27"/>
          <p:cNvSpPr/>
          <p:nvPr/>
        </p:nvSpPr>
        <p:spPr>
          <a:xfrm>
            <a:off x="3964320" y="694440"/>
            <a:ext cx="1271880" cy="385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ONOS Controller</a:t>
            </a:r>
            <a:endParaRPr/>
          </a:p>
        </p:txBody>
      </p:sp>
      <p:pic>
        <p:nvPicPr>
          <p:cNvPr id="78" name="Picture 2" descr=""/>
          <p:cNvPicPr/>
          <p:nvPr/>
        </p:nvPicPr>
        <p:blipFill>
          <a:blip r:embed="rId12"/>
          <a:stretch/>
        </p:blipFill>
        <p:spPr>
          <a:xfrm>
            <a:off x="4097160" y="134136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79" name="Picture 2" descr=""/>
          <p:cNvPicPr/>
          <p:nvPr/>
        </p:nvPicPr>
        <p:blipFill>
          <a:blip r:embed="rId13"/>
          <a:stretch/>
        </p:blipFill>
        <p:spPr>
          <a:xfrm>
            <a:off x="3848400" y="181584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80" name="Picture 2" descr=""/>
          <p:cNvPicPr/>
          <p:nvPr/>
        </p:nvPicPr>
        <p:blipFill>
          <a:blip r:embed="rId14"/>
          <a:stretch/>
        </p:blipFill>
        <p:spPr>
          <a:xfrm>
            <a:off x="4077720" y="158436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81" name="Picture 2" descr=""/>
          <p:cNvPicPr/>
          <p:nvPr/>
        </p:nvPicPr>
        <p:blipFill>
          <a:blip r:embed="rId15"/>
          <a:stretch/>
        </p:blipFill>
        <p:spPr>
          <a:xfrm>
            <a:off x="4367880" y="184572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82" name="Picture 2" descr=""/>
          <p:cNvPicPr/>
          <p:nvPr/>
        </p:nvPicPr>
        <p:blipFill>
          <a:blip r:embed="rId16"/>
          <a:stretch/>
        </p:blipFill>
        <p:spPr>
          <a:xfrm>
            <a:off x="4626000" y="140976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83" name="Picture 2" descr=""/>
          <p:cNvPicPr/>
          <p:nvPr/>
        </p:nvPicPr>
        <p:blipFill>
          <a:blip r:embed="rId17"/>
          <a:stretch/>
        </p:blipFill>
        <p:spPr>
          <a:xfrm>
            <a:off x="4657320" y="165888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84" name="Picture 2" descr=""/>
          <p:cNvPicPr/>
          <p:nvPr/>
        </p:nvPicPr>
        <p:blipFill>
          <a:blip r:embed="rId18"/>
          <a:stretch/>
        </p:blipFill>
        <p:spPr>
          <a:xfrm>
            <a:off x="4944960" y="187272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19"/>
          <a:stretch/>
        </p:blipFill>
        <p:spPr>
          <a:xfrm>
            <a:off x="5133600" y="1546560"/>
            <a:ext cx="497880" cy="195480"/>
          </a:xfrm>
          <a:prstGeom prst="rect">
            <a:avLst/>
          </a:prstGeom>
          <a:ln>
            <a:noFill/>
          </a:ln>
        </p:spPr>
      </p:pic>
      <p:sp>
        <p:nvSpPr>
          <p:cNvPr id="86" name="Line 28"/>
          <p:cNvSpPr/>
          <p:nvPr/>
        </p:nvSpPr>
        <p:spPr>
          <a:xfrm flipV="1">
            <a:off x="3848760" y="1471680"/>
            <a:ext cx="372240" cy="1461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Line 29"/>
          <p:cNvSpPr/>
          <p:nvPr/>
        </p:nvSpPr>
        <p:spPr>
          <a:xfrm>
            <a:off x="3848760" y="1617840"/>
            <a:ext cx="248760" cy="1976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Line 30"/>
          <p:cNvSpPr/>
          <p:nvPr/>
        </p:nvSpPr>
        <p:spPr>
          <a:xfrm>
            <a:off x="4207680" y="1943280"/>
            <a:ext cx="3081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Line 31"/>
          <p:cNvSpPr/>
          <p:nvPr/>
        </p:nvSpPr>
        <p:spPr>
          <a:xfrm>
            <a:off x="4415040" y="1701360"/>
            <a:ext cx="201960" cy="144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Line 32"/>
          <p:cNvSpPr/>
          <p:nvPr/>
        </p:nvSpPr>
        <p:spPr>
          <a:xfrm>
            <a:off x="5001120" y="1760760"/>
            <a:ext cx="192600" cy="1119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1" name="Line 33"/>
          <p:cNvSpPr/>
          <p:nvPr/>
        </p:nvSpPr>
        <p:spPr>
          <a:xfrm flipV="1">
            <a:off x="4481640" y="1676520"/>
            <a:ext cx="330840" cy="23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Line 34"/>
          <p:cNvSpPr/>
          <p:nvPr/>
        </p:nvSpPr>
        <p:spPr>
          <a:xfrm flipV="1">
            <a:off x="4460040" y="1409760"/>
            <a:ext cx="414720" cy="55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Line 35"/>
          <p:cNvSpPr/>
          <p:nvPr/>
        </p:nvSpPr>
        <p:spPr>
          <a:xfrm>
            <a:off x="4423320" y="1441800"/>
            <a:ext cx="483120" cy="2167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4" name="Line 36"/>
          <p:cNvSpPr/>
          <p:nvPr/>
        </p:nvSpPr>
        <p:spPr>
          <a:xfrm>
            <a:off x="4991760" y="1518480"/>
            <a:ext cx="511200" cy="118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5" name="Line 37"/>
          <p:cNvSpPr/>
          <p:nvPr/>
        </p:nvSpPr>
        <p:spPr>
          <a:xfrm flipV="1">
            <a:off x="5193720" y="1639080"/>
            <a:ext cx="83520" cy="2336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Line 38"/>
          <p:cNvSpPr/>
          <p:nvPr/>
        </p:nvSpPr>
        <p:spPr>
          <a:xfrm flipV="1">
            <a:off x="4687200" y="1872720"/>
            <a:ext cx="506520" cy="70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CustomShape 39"/>
          <p:cNvSpPr/>
          <p:nvPr/>
        </p:nvSpPr>
        <p:spPr>
          <a:xfrm>
            <a:off x="6585120" y="697320"/>
            <a:ext cx="1271880" cy="385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POX Controller</a:t>
            </a:r>
            <a:endParaRPr/>
          </a:p>
        </p:txBody>
      </p:sp>
      <p:pic>
        <p:nvPicPr>
          <p:cNvPr id="98" name="Picture 2" descr=""/>
          <p:cNvPicPr/>
          <p:nvPr/>
        </p:nvPicPr>
        <p:blipFill>
          <a:blip r:embed="rId20"/>
          <a:stretch/>
        </p:blipFill>
        <p:spPr>
          <a:xfrm>
            <a:off x="6566040" y="1484640"/>
            <a:ext cx="497880" cy="195480"/>
          </a:xfrm>
          <a:prstGeom prst="rect">
            <a:avLst/>
          </a:prstGeom>
          <a:ln>
            <a:noFill/>
          </a:ln>
        </p:spPr>
      </p:pic>
      <p:pic>
        <p:nvPicPr>
          <p:cNvPr id="99" name="Picture 2" descr=""/>
          <p:cNvPicPr/>
          <p:nvPr/>
        </p:nvPicPr>
        <p:blipFill>
          <a:blip r:embed="rId21"/>
          <a:stretch/>
        </p:blipFill>
        <p:spPr>
          <a:xfrm>
            <a:off x="7183440" y="1492920"/>
            <a:ext cx="497880" cy="195480"/>
          </a:xfrm>
          <a:prstGeom prst="rect">
            <a:avLst/>
          </a:prstGeom>
          <a:ln>
            <a:noFill/>
          </a:ln>
        </p:spPr>
      </p:pic>
      <p:sp>
        <p:nvSpPr>
          <p:cNvPr id="100" name="Line 40"/>
          <p:cNvSpPr/>
          <p:nvPr/>
        </p:nvSpPr>
        <p:spPr>
          <a:xfrm>
            <a:off x="6923520" y="1577880"/>
            <a:ext cx="401400" cy="12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1" name="Line 41"/>
          <p:cNvSpPr/>
          <p:nvPr/>
        </p:nvSpPr>
        <p:spPr>
          <a:xfrm flipV="1">
            <a:off x="4097520" y="1706040"/>
            <a:ext cx="105480" cy="1094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2" name="Picture 4" descr=""/>
          <p:cNvPicPr/>
          <p:nvPr/>
        </p:nvPicPr>
        <p:blipFill>
          <a:blip r:embed="rId22"/>
          <a:stretch/>
        </p:blipFill>
        <p:spPr>
          <a:xfrm>
            <a:off x="459720" y="32022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103" name="CustomShape 42"/>
          <p:cNvSpPr/>
          <p:nvPr/>
        </p:nvSpPr>
        <p:spPr>
          <a:xfrm>
            <a:off x="1182960" y="3366000"/>
            <a:ext cx="94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4" name="CustomShape 43"/>
          <p:cNvSpPr/>
          <p:nvPr/>
        </p:nvSpPr>
        <p:spPr>
          <a:xfrm flipH="1">
            <a:off x="1182600" y="3738600"/>
            <a:ext cx="94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5" name="CustomShape 44"/>
          <p:cNvSpPr/>
          <p:nvPr/>
        </p:nvSpPr>
        <p:spPr>
          <a:xfrm>
            <a:off x="1151640" y="2908440"/>
            <a:ext cx="1186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Topology</a:t>
            </a:r>
            <a:endParaRPr/>
          </a:p>
        </p:txBody>
      </p:sp>
      <p:sp>
        <p:nvSpPr>
          <p:cNvPr id="106" name="CustomShape 45"/>
          <p:cNvSpPr/>
          <p:nvPr/>
        </p:nvSpPr>
        <p:spPr>
          <a:xfrm>
            <a:off x="1190520" y="3692880"/>
            <a:ext cx="1186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Tenant Mapping</a:t>
            </a:r>
            <a:endParaRPr/>
          </a:p>
        </p:txBody>
      </p:sp>
      <p:sp>
        <p:nvSpPr>
          <p:cNvPr id="107" name="CustomShape 46"/>
          <p:cNvSpPr/>
          <p:nvPr/>
        </p:nvSpPr>
        <p:spPr>
          <a:xfrm>
            <a:off x="5436360" y="2651760"/>
            <a:ext cx="1147320" cy="3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SG" sz="1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OpenFlow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Application>LibreOffice/5.0.3.2$Linux_X86_64 LibreOffice_project/00m0$Build-2</Application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2017-01-25T01:58:07Z</dcterms:created>
  <dc:creator>workshop</dc:creator>
  <dc:language>en-SG</dc:language>
  <cp:lastModifiedBy>pravein </cp:lastModifiedBy>
  <dcterms:modified xsi:type="dcterms:W3CDTF">2017-04-03T14:55:25Z</dcterms:modified>
  <cp:revision>12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