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5668963" cy="3292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15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621" y="538838"/>
            <a:ext cx="4251722" cy="1146269"/>
          </a:xfrm>
        </p:spPr>
        <p:txBody>
          <a:bodyPr anchor="b"/>
          <a:lstStyle>
            <a:lvl1pPr algn="ctr">
              <a:defRPr sz="27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621" y="1729312"/>
            <a:ext cx="4251722" cy="794919"/>
          </a:xfrm>
        </p:spPr>
        <p:txBody>
          <a:bodyPr/>
          <a:lstStyle>
            <a:lvl1pPr marL="0" indent="0" algn="ctr">
              <a:buNone/>
              <a:defRPr sz="1116"/>
            </a:lvl1pPr>
            <a:lvl2pPr marL="212598" indent="0" algn="ctr">
              <a:buNone/>
              <a:defRPr sz="930"/>
            </a:lvl2pPr>
            <a:lvl3pPr marL="425196" indent="0" algn="ctr">
              <a:buNone/>
              <a:defRPr sz="837"/>
            </a:lvl3pPr>
            <a:lvl4pPr marL="637794" indent="0" algn="ctr">
              <a:buNone/>
              <a:defRPr sz="744"/>
            </a:lvl4pPr>
            <a:lvl5pPr marL="850392" indent="0" algn="ctr">
              <a:buNone/>
              <a:defRPr sz="744"/>
            </a:lvl5pPr>
            <a:lvl6pPr marL="1062990" indent="0" algn="ctr">
              <a:buNone/>
              <a:defRPr sz="744"/>
            </a:lvl6pPr>
            <a:lvl7pPr marL="1275588" indent="0" algn="ctr">
              <a:buNone/>
              <a:defRPr sz="744"/>
            </a:lvl7pPr>
            <a:lvl8pPr marL="1488186" indent="0" algn="ctr">
              <a:buNone/>
              <a:defRPr sz="744"/>
            </a:lvl8pPr>
            <a:lvl9pPr marL="1700784" indent="0" algn="ctr">
              <a:buNone/>
              <a:defRPr sz="7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4A59-A700-4765-A2CD-04E9D77EE8FF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8A63-0F89-499F-BAC1-FF3D8C4D0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4A59-A700-4765-A2CD-04E9D77EE8FF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8A63-0F89-499F-BAC1-FF3D8C4D0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1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6852" y="175294"/>
            <a:ext cx="1222370" cy="2790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741" y="175294"/>
            <a:ext cx="3596248" cy="279022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4A59-A700-4765-A2CD-04E9D77EE8FF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8A63-0F89-499F-BAC1-FF3D8C4D0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5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4A59-A700-4765-A2CD-04E9D77EE8FF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8A63-0F89-499F-BAC1-FF3D8C4D0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0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88" y="820833"/>
            <a:ext cx="4889481" cy="1369578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88" y="2203367"/>
            <a:ext cx="4889481" cy="720229"/>
          </a:xfrm>
        </p:spPr>
        <p:txBody>
          <a:bodyPr/>
          <a:lstStyle>
            <a:lvl1pPr marL="0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1pPr>
            <a:lvl2pPr marL="212598" indent="0">
              <a:buNone/>
              <a:defRPr sz="930">
                <a:solidFill>
                  <a:schemeClr val="tx1">
                    <a:tint val="75000"/>
                  </a:schemeClr>
                </a:solidFill>
              </a:defRPr>
            </a:lvl2pPr>
            <a:lvl3pPr marL="425196" indent="0">
              <a:buNone/>
              <a:defRPr sz="837">
                <a:solidFill>
                  <a:schemeClr val="tx1">
                    <a:tint val="75000"/>
                  </a:schemeClr>
                </a:solidFill>
              </a:defRPr>
            </a:lvl3pPr>
            <a:lvl4pPr marL="637794" indent="0">
              <a:buNone/>
              <a:defRPr sz="744">
                <a:solidFill>
                  <a:schemeClr val="tx1">
                    <a:tint val="75000"/>
                  </a:schemeClr>
                </a:solidFill>
              </a:defRPr>
            </a:lvl4pPr>
            <a:lvl5pPr marL="850392" indent="0">
              <a:buNone/>
              <a:defRPr sz="744">
                <a:solidFill>
                  <a:schemeClr val="tx1">
                    <a:tint val="75000"/>
                  </a:schemeClr>
                </a:solidFill>
              </a:defRPr>
            </a:lvl5pPr>
            <a:lvl6pPr marL="1062990" indent="0">
              <a:buNone/>
              <a:defRPr sz="744">
                <a:solidFill>
                  <a:schemeClr val="tx1">
                    <a:tint val="75000"/>
                  </a:schemeClr>
                </a:solidFill>
              </a:defRPr>
            </a:lvl6pPr>
            <a:lvl7pPr marL="1275588" indent="0">
              <a:buNone/>
              <a:defRPr sz="744">
                <a:solidFill>
                  <a:schemeClr val="tx1">
                    <a:tint val="75000"/>
                  </a:schemeClr>
                </a:solidFill>
              </a:defRPr>
            </a:lvl7pPr>
            <a:lvl8pPr marL="1488186" indent="0">
              <a:buNone/>
              <a:defRPr sz="744">
                <a:solidFill>
                  <a:schemeClr val="tx1">
                    <a:tint val="75000"/>
                  </a:schemeClr>
                </a:solidFill>
              </a:defRPr>
            </a:lvl8pPr>
            <a:lvl9pPr marL="1700784" indent="0">
              <a:buNone/>
              <a:defRPr sz="7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4A59-A700-4765-A2CD-04E9D77EE8FF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8A63-0F89-499F-BAC1-FF3D8C4D0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6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741" y="876469"/>
            <a:ext cx="2409309" cy="20890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9913" y="876469"/>
            <a:ext cx="2409309" cy="20890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4A59-A700-4765-A2CD-04E9D77EE8FF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8A63-0F89-499F-BAC1-FF3D8C4D0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7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79" y="175294"/>
            <a:ext cx="4889481" cy="6363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480" y="807114"/>
            <a:ext cx="2398237" cy="395554"/>
          </a:xfrm>
        </p:spPr>
        <p:txBody>
          <a:bodyPr anchor="b"/>
          <a:lstStyle>
            <a:lvl1pPr marL="0" indent="0">
              <a:buNone/>
              <a:defRPr sz="1116" b="1"/>
            </a:lvl1pPr>
            <a:lvl2pPr marL="212598" indent="0">
              <a:buNone/>
              <a:defRPr sz="930" b="1"/>
            </a:lvl2pPr>
            <a:lvl3pPr marL="425196" indent="0">
              <a:buNone/>
              <a:defRPr sz="837" b="1"/>
            </a:lvl3pPr>
            <a:lvl4pPr marL="637794" indent="0">
              <a:buNone/>
              <a:defRPr sz="744" b="1"/>
            </a:lvl4pPr>
            <a:lvl5pPr marL="850392" indent="0">
              <a:buNone/>
              <a:defRPr sz="744" b="1"/>
            </a:lvl5pPr>
            <a:lvl6pPr marL="1062990" indent="0">
              <a:buNone/>
              <a:defRPr sz="744" b="1"/>
            </a:lvl6pPr>
            <a:lvl7pPr marL="1275588" indent="0">
              <a:buNone/>
              <a:defRPr sz="744" b="1"/>
            </a:lvl7pPr>
            <a:lvl8pPr marL="1488186" indent="0">
              <a:buNone/>
              <a:defRPr sz="744" b="1"/>
            </a:lvl8pPr>
            <a:lvl9pPr marL="1700784" indent="0">
              <a:buNone/>
              <a:defRPr sz="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480" y="1202668"/>
            <a:ext cx="2398237" cy="1768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9912" y="807114"/>
            <a:ext cx="2410048" cy="395554"/>
          </a:xfrm>
        </p:spPr>
        <p:txBody>
          <a:bodyPr anchor="b"/>
          <a:lstStyle>
            <a:lvl1pPr marL="0" indent="0">
              <a:buNone/>
              <a:defRPr sz="1116" b="1"/>
            </a:lvl1pPr>
            <a:lvl2pPr marL="212598" indent="0">
              <a:buNone/>
              <a:defRPr sz="930" b="1"/>
            </a:lvl2pPr>
            <a:lvl3pPr marL="425196" indent="0">
              <a:buNone/>
              <a:defRPr sz="837" b="1"/>
            </a:lvl3pPr>
            <a:lvl4pPr marL="637794" indent="0">
              <a:buNone/>
              <a:defRPr sz="744" b="1"/>
            </a:lvl4pPr>
            <a:lvl5pPr marL="850392" indent="0">
              <a:buNone/>
              <a:defRPr sz="744" b="1"/>
            </a:lvl5pPr>
            <a:lvl6pPr marL="1062990" indent="0">
              <a:buNone/>
              <a:defRPr sz="744" b="1"/>
            </a:lvl6pPr>
            <a:lvl7pPr marL="1275588" indent="0">
              <a:buNone/>
              <a:defRPr sz="744" b="1"/>
            </a:lvl7pPr>
            <a:lvl8pPr marL="1488186" indent="0">
              <a:buNone/>
              <a:defRPr sz="744" b="1"/>
            </a:lvl8pPr>
            <a:lvl9pPr marL="1700784" indent="0">
              <a:buNone/>
              <a:defRPr sz="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9912" y="1202668"/>
            <a:ext cx="2410048" cy="1768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4A59-A700-4765-A2CD-04E9D77EE8FF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8A63-0F89-499F-BAC1-FF3D8C4D0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6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4A59-A700-4765-A2CD-04E9D77EE8FF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8A63-0F89-499F-BAC1-FF3D8C4D0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9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4A59-A700-4765-A2CD-04E9D77EE8FF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8A63-0F89-499F-BAC1-FF3D8C4D0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4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80" y="219498"/>
            <a:ext cx="1828388" cy="768244"/>
          </a:xfrm>
        </p:spPr>
        <p:txBody>
          <a:bodyPr anchor="b"/>
          <a:lstStyle>
            <a:lvl1pPr>
              <a:defRPr sz="1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0047" y="474056"/>
            <a:ext cx="2869913" cy="2339791"/>
          </a:xfrm>
        </p:spPr>
        <p:txBody>
          <a:bodyPr/>
          <a:lstStyle>
            <a:lvl1pPr>
              <a:defRPr sz="1488"/>
            </a:lvl1pPr>
            <a:lvl2pPr>
              <a:defRPr sz="1302"/>
            </a:lvl2pPr>
            <a:lvl3pPr>
              <a:defRPr sz="1116"/>
            </a:lvl3pPr>
            <a:lvl4pPr>
              <a:defRPr sz="930"/>
            </a:lvl4pPr>
            <a:lvl5pPr>
              <a:defRPr sz="930"/>
            </a:lvl5pPr>
            <a:lvl6pPr>
              <a:defRPr sz="930"/>
            </a:lvl6pPr>
            <a:lvl7pPr>
              <a:defRPr sz="930"/>
            </a:lvl7pPr>
            <a:lvl8pPr>
              <a:defRPr sz="930"/>
            </a:lvl8pPr>
            <a:lvl9pPr>
              <a:defRPr sz="93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480" y="987743"/>
            <a:ext cx="1828388" cy="1829915"/>
          </a:xfrm>
        </p:spPr>
        <p:txBody>
          <a:bodyPr/>
          <a:lstStyle>
            <a:lvl1pPr marL="0" indent="0">
              <a:buNone/>
              <a:defRPr sz="744"/>
            </a:lvl1pPr>
            <a:lvl2pPr marL="212598" indent="0">
              <a:buNone/>
              <a:defRPr sz="651"/>
            </a:lvl2pPr>
            <a:lvl3pPr marL="425196" indent="0">
              <a:buNone/>
              <a:defRPr sz="558"/>
            </a:lvl3pPr>
            <a:lvl4pPr marL="637794" indent="0">
              <a:buNone/>
              <a:defRPr sz="465"/>
            </a:lvl4pPr>
            <a:lvl5pPr marL="850392" indent="0">
              <a:buNone/>
              <a:defRPr sz="465"/>
            </a:lvl5pPr>
            <a:lvl6pPr marL="1062990" indent="0">
              <a:buNone/>
              <a:defRPr sz="465"/>
            </a:lvl6pPr>
            <a:lvl7pPr marL="1275588" indent="0">
              <a:buNone/>
              <a:defRPr sz="465"/>
            </a:lvl7pPr>
            <a:lvl8pPr marL="1488186" indent="0">
              <a:buNone/>
              <a:defRPr sz="465"/>
            </a:lvl8pPr>
            <a:lvl9pPr marL="1700784" indent="0">
              <a:buNone/>
              <a:defRPr sz="4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4A59-A700-4765-A2CD-04E9D77EE8FF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8A63-0F89-499F-BAC1-FF3D8C4D0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80" y="219498"/>
            <a:ext cx="1828388" cy="768244"/>
          </a:xfrm>
        </p:spPr>
        <p:txBody>
          <a:bodyPr anchor="b"/>
          <a:lstStyle>
            <a:lvl1pPr>
              <a:defRPr sz="1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10047" y="474056"/>
            <a:ext cx="2869913" cy="2339791"/>
          </a:xfrm>
        </p:spPr>
        <p:txBody>
          <a:bodyPr anchor="t"/>
          <a:lstStyle>
            <a:lvl1pPr marL="0" indent="0">
              <a:buNone/>
              <a:defRPr sz="1488"/>
            </a:lvl1pPr>
            <a:lvl2pPr marL="212598" indent="0">
              <a:buNone/>
              <a:defRPr sz="1302"/>
            </a:lvl2pPr>
            <a:lvl3pPr marL="425196" indent="0">
              <a:buNone/>
              <a:defRPr sz="1116"/>
            </a:lvl3pPr>
            <a:lvl4pPr marL="637794" indent="0">
              <a:buNone/>
              <a:defRPr sz="930"/>
            </a:lvl4pPr>
            <a:lvl5pPr marL="850392" indent="0">
              <a:buNone/>
              <a:defRPr sz="930"/>
            </a:lvl5pPr>
            <a:lvl6pPr marL="1062990" indent="0">
              <a:buNone/>
              <a:defRPr sz="930"/>
            </a:lvl6pPr>
            <a:lvl7pPr marL="1275588" indent="0">
              <a:buNone/>
              <a:defRPr sz="930"/>
            </a:lvl7pPr>
            <a:lvl8pPr marL="1488186" indent="0">
              <a:buNone/>
              <a:defRPr sz="930"/>
            </a:lvl8pPr>
            <a:lvl9pPr marL="1700784" indent="0">
              <a:buNone/>
              <a:defRPr sz="9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480" y="987743"/>
            <a:ext cx="1828388" cy="1829915"/>
          </a:xfrm>
        </p:spPr>
        <p:txBody>
          <a:bodyPr/>
          <a:lstStyle>
            <a:lvl1pPr marL="0" indent="0">
              <a:buNone/>
              <a:defRPr sz="744"/>
            </a:lvl1pPr>
            <a:lvl2pPr marL="212598" indent="0">
              <a:buNone/>
              <a:defRPr sz="651"/>
            </a:lvl2pPr>
            <a:lvl3pPr marL="425196" indent="0">
              <a:buNone/>
              <a:defRPr sz="558"/>
            </a:lvl3pPr>
            <a:lvl4pPr marL="637794" indent="0">
              <a:buNone/>
              <a:defRPr sz="465"/>
            </a:lvl4pPr>
            <a:lvl5pPr marL="850392" indent="0">
              <a:buNone/>
              <a:defRPr sz="465"/>
            </a:lvl5pPr>
            <a:lvl6pPr marL="1062990" indent="0">
              <a:buNone/>
              <a:defRPr sz="465"/>
            </a:lvl6pPr>
            <a:lvl7pPr marL="1275588" indent="0">
              <a:buNone/>
              <a:defRPr sz="465"/>
            </a:lvl7pPr>
            <a:lvl8pPr marL="1488186" indent="0">
              <a:buNone/>
              <a:defRPr sz="465"/>
            </a:lvl8pPr>
            <a:lvl9pPr marL="1700784" indent="0">
              <a:buNone/>
              <a:defRPr sz="4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4A59-A700-4765-A2CD-04E9D77EE8FF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8A63-0F89-499F-BAC1-FF3D8C4D0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7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741" y="175294"/>
            <a:ext cx="4889481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741" y="876469"/>
            <a:ext cx="4889481" cy="208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741" y="3051637"/>
            <a:ext cx="1275517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14A59-A700-4765-A2CD-04E9D77EE8FF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7844" y="3051637"/>
            <a:ext cx="1913275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03705" y="3051637"/>
            <a:ext cx="1275517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C8A63-0F89-499F-BAC1-FF3D8C4D0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5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25196" rtl="0" eaLnBrk="1" latinLnBrk="0" hangingPunct="1">
        <a:lnSpc>
          <a:spcPct val="90000"/>
        </a:lnSpc>
        <a:spcBef>
          <a:spcPct val="0"/>
        </a:spcBef>
        <a:buNone/>
        <a:defRPr sz="2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299" indent="-106299" algn="l" defTabSz="425196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302" kern="1200">
          <a:solidFill>
            <a:schemeClr val="tx1"/>
          </a:solidFill>
          <a:latin typeface="+mn-lt"/>
          <a:ea typeface="+mn-ea"/>
          <a:cs typeface="+mn-cs"/>
        </a:defRPr>
      </a:lvl1pPr>
      <a:lvl2pPr marL="318897" indent="-106299" algn="l" defTabSz="425196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31495" indent="-106299" algn="l" defTabSz="425196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0" kern="1200">
          <a:solidFill>
            <a:schemeClr val="tx1"/>
          </a:solidFill>
          <a:latin typeface="+mn-lt"/>
          <a:ea typeface="+mn-ea"/>
          <a:cs typeface="+mn-cs"/>
        </a:defRPr>
      </a:lvl3pPr>
      <a:lvl4pPr marL="744093" indent="-106299" algn="l" defTabSz="425196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4pPr>
      <a:lvl5pPr marL="956691" indent="-106299" algn="l" defTabSz="425196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5pPr>
      <a:lvl6pPr marL="1169289" indent="-106299" algn="l" defTabSz="425196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6pPr>
      <a:lvl7pPr marL="1381887" indent="-106299" algn="l" defTabSz="425196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7pPr>
      <a:lvl8pPr marL="1594485" indent="-106299" algn="l" defTabSz="425196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8pPr>
      <a:lvl9pPr marL="1807083" indent="-106299" algn="l" defTabSz="425196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5196" rtl="0" eaLnBrk="1" latinLnBrk="0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1pPr>
      <a:lvl2pPr marL="212598" algn="l" defTabSz="425196" rtl="0" eaLnBrk="1" latinLnBrk="0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2pPr>
      <a:lvl3pPr marL="425196" algn="l" defTabSz="425196" rtl="0" eaLnBrk="1" latinLnBrk="0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3pPr>
      <a:lvl4pPr marL="637794" algn="l" defTabSz="425196" rtl="0" eaLnBrk="1" latinLnBrk="0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4pPr>
      <a:lvl5pPr marL="850392" algn="l" defTabSz="425196" rtl="0" eaLnBrk="1" latinLnBrk="0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5pPr>
      <a:lvl6pPr marL="1062990" algn="l" defTabSz="425196" rtl="0" eaLnBrk="1" latinLnBrk="0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6pPr>
      <a:lvl7pPr marL="1275588" algn="l" defTabSz="425196" rtl="0" eaLnBrk="1" latinLnBrk="0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7pPr>
      <a:lvl8pPr marL="1488186" algn="l" defTabSz="425196" rtl="0" eaLnBrk="1" latinLnBrk="0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8pPr>
      <a:lvl9pPr marL="1700784" algn="l" defTabSz="425196" rtl="0" eaLnBrk="1" latinLnBrk="0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3C064A-E4FD-4B49-8B25-63C89266BC59}"/>
              </a:ext>
            </a:extLst>
          </p:cNvPr>
          <p:cNvSpPr/>
          <p:nvPr/>
        </p:nvSpPr>
        <p:spPr>
          <a:xfrm>
            <a:off x="532513" y="1786048"/>
            <a:ext cx="1601681" cy="702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vSwitch1</a:t>
            </a:r>
          </a:p>
        </p:txBody>
      </p:sp>
      <p:sp>
        <p:nvSpPr>
          <p:cNvPr id="6" name="Rounded Rectangle 19">
            <a:extLst>
              <a:ext uri="{FF2B5EF4-FFF2-40B4-BE49-F238E27FC236}">
                <a16:creationId xmlns:a16="http://schemas.microsoft.com/office/drawing/2014/main" id="{0497D962-ADBF-496D-B8D2-B453E1C675C8}"/>
              </a:ext>
            </a:extLst>
          </p:cNvPr>
          <p:cNvSpPr/>
          <p:nvPr/>
        </p:nvSpPr>
        <p:spPr>
          <a:xfrm>
            <a:off x="158693" y="2939144"/>
            <a:ext cx="274320" cy="27432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</a:rPr>
              <a:t>H1</a:t>
            </a:r>
          </a:p>
        </p:txBody>
      </p:sp>
      <p:sp>
        <p:nvSpPr>
          <p:cNvPr id="7" name="Rounded Rectangle 19">
            <a:extLst>
              <a:ext uri="{FF2B5EF4-FFF2-40B4-BE49-F238E27FC236}">
                <a16:creationId xmlns:a16="http://schemas.microsoft.com/office/drawing/2014/main" id="{239DBA05-FBB7-4B55-91EF-67F1ED14D618}"/>
              </a:ext>
            </a:extLst>
          </p:cNvPr>
          <p:cNvSpPr/>
          <p:nvPr/>
        </p:nvSpPr>
        <p:spPr>
          <a:xfrm>
            <a:off x="470982" y="2939144"/>
            <a:ext cx="274320" cy="27432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</a:rPr>
              <a:t>H2</a:t>
            </a:r>
          </a:p>
        </p:txBody>
      </p:sp>
      <p:sp>
        <p:nvSpPr>
          <p:cNvPr id="8" name="Rounded Rectangle 19">
            <a:extLst>
              <a:ext uri="{FF2B5EF4-FFF2-40B4-BE49-F238E27FC236}">
                <a16:creationId xmlns:a16="http://schemas.microsoft.com/office/drawing/2014/main" id="{97E55B1B-AFAE-453C-A2FE-6421AA5E94CA}"/>
              </a:ext>
            </a:extLst>
          </p:cNvPr>
          <p:cNvSpPr/>
          <p:nvPr/>
        </p:nvSpPr>
        <p:spPr>
          <a:xfrm>
            <a:off x="790479" y="2939144"/>
            <a:ext cx="274320" cy="27432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</a:rPr>
              <a:t>H3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0EC6B0-E3BD-4555-A13E-CB25BF43D376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95853" y="2488336"/>
            <a:ext cx="319918" cy="4508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837C6E-F216-424F-990E-31465D58DB8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713360" y="2491817"/>
            <a:ext cx="137160" cy="4473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19">
            <a:extLst>
              <a:ext uri="{FF2B5EF4-FFF2-40B4-BE49-F238E27FC236}">
                <a16:creationId xmlns:a16="http://schemas.microsoft.com/office/drawing/2014/main" id="{EA3E514E-64A1-47FA-A8E7-F62448AC5C25}"/>
              </a:ext>
            </a:extLst>
          </p:cNvPr>
          <p:cNvSpPr/>
          <p:nvPr/>
        </p:nvSpPr>
        <p:spPr>
          <a:xfrm>
            <a:off x="1092753" y="2939144"/>
            <a:ext cx="274320" cy="27432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</a:rPr>
              <a:t>H4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F3544C-F7C5-4EEE-BA63-40C8D44BF610}"/>
              </a:ext>
            </a:extLst>
          </p:cNvPr>
          <p:cNvSpPr/>
          <p:nvPr/>
        </p:nvSpPr>
        <p:spPr>
          <a:xfrm>
            <a:off x="527391" y="13098"/>
            <a:ext cx="1601681" cy="702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vSwitch2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E7CD3D5-6159-4634-BA53-FF82096922BC}"/>
              </a:ext>
            </a:extLst>
          </p:cNvPr>
          <p:cNvSpPr/>
          <p:nvPr/>
        </p:nvSpPr>
        <p:spPr>
          <a:xfrm>
            <a:off x="3473392" y="13098"/>
            <a:ext cx="1601681" cy="702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vSwitch3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00CCA11-BB2F-4EDE-81E4-1D56ADA455BA}"/>
              </a:ext>
            </a:extLst>
          </p:cNvPr>
          <p:cNvCxnSpPr>
            <a:cxnSpLocks/>
            <a:stCxn id="4" idx="0"/>
            <a:endCxn id="38" idx="2"/>
          </p:cNvCxnSpPr>
          <p:nvPr/>
        </p:nvCxnSpPr>
        <p:spPr>
          <a:xfrm flipH="1" flipV="1">
            <a:off x="1328230" y="715386"/>
            <a:ext cx="0" cy="10706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4A747F1-7CCE-4C71-9769-D701242CE885}"/>
              </a:ext>
            </a:extLst>
          </p:cNvPr>
          <p:cNvCxnSpPr>
            <a:cxnSpLocks/>
          </p:cNvCxnSpPr>
          <p:nvPr/>
        </p:nvCxnSpPr>
        <p:spPr>
          <a:xfrm flipH="1" flipV="1">
            <a:off x="4274231" y="715386"/>
            <a:ext cx="0" cy="10706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41DF40A-4B33-4019-BCDF-D128379705CF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1328230" y="715386"/>
            <a:ext cx="2946002" cy="10706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651864-9F3B-465D-8BA1-5DA90946B378}"/>
              </a:ext>
            </a:extLst>
          </p:cNvPr>
          <p:cNvCxnSpPr>
            <a:cxnSpLocks/>
            <a:stCxn id="4" idx="0"/>
            <a:endCxn id="39" idx="2"/>
          </p:cNvCxnSpPr>
          <p:nvPr/>
        </p:nvCxnSpPr>
        <p:spPr>
          <a:xfrm flipV="1">
            <a:off x="1333353" y="715386"/>
            <a:ext cx="2940880" cy="10706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19">
            <a:extLst>
              <a:ext uri="{FF2B5EF4-FFF2-40B4-BE49-F238E27FC236}">
                <a16:creationId xmlns:a16="http://schemas.microsoft.com/office/drawing/2014/main" id="{E66274F1-773C-477A-B983-D7B707FDC8CE}"/>
              </a:ext>
            </a:extLst>
          </p:cNvPr>
          <p:cNvSpPr/>
          <p:nvPr/>
        </p:nvSpPr>
        <p:spPr>
          <a:xfrm>
            <a:off x="1401073" y="2939144"/>
            <a:ext cx="274320" cy="27432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</a:rPr>
              <a:t>H5</a:t>
            </a:r>
          </a:p>
        </p:txBody>
      </p:sp>
      <p:sp>
        <p:nvSpPr>
          <p:cNvPr id="32" name="Rounded Rectangle 19">
            <a:extLst>
              <a:ext uri="{FF2B5EF4-FFF2-40B4-BE49-F238E27FC236}">
                <a16:creationId xmlns:a16="http://schemas.microsoft.com/office/drawing/2014/main" id="{E8E762F8-212D-466D-8E28-A5EC5352D268}"/>
              </a:ext>
            </a:extLst>
          </p:cNvPr>
          <p:cNvSpPr/>
          <p:nvPr/>
        </p:nvSpPr>
        <p:spPr>
          <a:xfrm>
            <a:off x="1713360" y="2939144"/>
            <a:ext cx="274320" cy="27432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</a:rPr>
              <a:t>H6</a:t>
            </a:r>
          </a:p>
        </p:txBody>
      </p:sp>
      <p:sp>
        <p:nvSpPr>
          <p:cNvPr id="33" name="Rounded Rectangle 19">
            <a:extLst>
              <a:ext uri="{FF2B5EF4-FFF2-40B4-BE49-F238E27FC236}">
                <a16:creationId xmlns:a16="http://schemas.microsoft.com/office/drawing/2014/main" id="{9F1F497B-02E6-4EBD-B171-F4A039B51D86}"/>
              </a:ext>
            </a:extLst>
          </p:cNvPr>
          <p:cNvSpPr/>
          <p:nvPr/>
        </p:nvSpPr>
        <p:spPr>
          <a:xfrm>
            <a:off x="2032859" y="2939144"/>
            <a:ext cx="274320" cy="27432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</a:rPr>
              <a:t>H7</a:t>
            </a:r>
          </a:p>
        </p:txBody>
      </p:sp>
      <p:sp>
        <p:nvSpPr>
          <p:cNvPr id="34" name="Rounded Rectangle 19">
            <a:extLst>
              <a:ext uri="{FF2B5EF4-FFF2-40B4-BE49-F238E27FC236}">
                <a16:creationId xmlns:a16="http://schemas.microsoft.com/office/drawing/2014/main" id="{306716F6-EBEF-47C3-B5D8-EE954707E569}"/>
              </a:ext>
            </a:extLst>
          </p:cNvPr>
          <p:cNvSpPr/>
          <p:nvPr/>
        </p:nvSpPr>
        <p:spPr>
          <a:xfrm>
            <a:off x="2335133" y="2939144"/>
            <a:ext cx="274320" cy="27432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</a:rPr>
              <a:t>H8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3956DB-1C5D-48A5-A4BB-6B986D58DF36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608141" y="2488333"/>
            <a:ext cx="137160" cy="4508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F0517D-9ECB-4458-A4B5-D2C08992AF8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927640" y="2483969"/>
            <a:ext cx="124735" cy="4551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E53CC2-6DA7-4521-A8CD-F82A35AE1C9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228361" y="2488333"/>
            <a:ext cx="1553" cy="4508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2942A1-E8A1-43D8-ABFF-10FE9E9CA7C9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537699" y="2488333"/>
            <a:ext cx="535" cy="4508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29B8DC-69D1-4FBA-A6A9-4AE9DCEF35E0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997435" y="2499429"/>
            <a:ext cx="172585" cy="4397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5EEED2E-841D-4273-A3D8-ABDA5D76EE7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2079417" y="2491817"/>
            <a:ext cx="392877" cy="4473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B7FD8C41-E3B5-4FD2-A65A-3F7BD05F977D}"/>
              </a:ext>
            </a:extLst>
          </p:cNvPr>
          <p:cNvSpPr/>
          <p:nvPr/>
        </p:nvSpPr>
        <p:spPr>
          <a:xfrm>
            <a:off x="3473392" y="1786048"/>
            <a:ext cx="1601681" cy="702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vSwitch1</a:t>
            </a:r>
          </a:p>
        </p:txBody>
      </p:sp>
      <p:sp>
        <p:nvSpPr>
          <p:cNvPr id="56" name="Rounded Rectangle 19">
            <a:extLst>
              <a:ext uri="{FF2B5EF4-FFF2-40B4-BE49-F238E27FC236}">
                <a16:creationId xmlns:a16="http://schemas.microsoft.com/office/drawing/2014/main" id="{51FB043E-3AA3-4AF6-99D3-E8ADDFBADB4C}"/>
              </a:ext>
            </a:extLst>
          </p:cNvPr>
          <p:cNvSpPr/>
          <p:nvPr/>
        </p:nvSpPr>
        <p:spPr>
          <a:xfrm>
            <a:off x="3099572" y="2939144"/>
            <a:ext cx="274320" cy="27432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</a:rPr>
              <a:t>H1</a:t>
            </a:r>
          </a:p>
        </p:txBody>
      </p:sp>
      <p:sp>
        <p:nvSpPr>
          <p:cNvPr id="57" name="Rounded Rectangle 19">
            <a:extLst>
              <a:ext uri="{FF2B5EF4-FFF2-40B4-BE49-F238E27FC236}">
                <a16:creationId xmlns:a16="http://schemas.microsoft.com/office/drawing/2014/main" id="{C15DB13C-275D-41EB-95E1-CBAA92C2696D}"/>
              </a:ext>
            </a:extLst>
          </p:cNvPr>
          <p:cNvSpPr/>
          <p:nvPr/>
        </p:nvSpPr>
        <p:spPr>
          <a:xfrm>
            <a:off x="3411861" y="2939144"/>
            <a:ext cx="274320" cy="27432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</a:rPr>
              <a:t>H2</a:t>
            </a:r>
          </a:p>
        </p:txBody>
      </p:sp>
      <p:sp>
        <p:nvSpPr>
          <p:cNvPr id="58" name="Rounded Rectangle 19">
            <a:extLst>
              <a:ext uri="{FF2B5EF4-FFF2-40B4-BE49-F238E27FC236}">
                <a16:creationId xmlns:a16="http://schemas.microsoft.com/office/drawing/2014/main" id="{A9DD3099-37D4-4DC7-A1B1-AE477F95F7DE}"/>
              </a:ext>
            </a:extLst>
          </p:cNvPr>
          <p:cNvSpPr/>
          <p:nvPr/>
        </p:nvSpPr>
        <p:spPr>
          <a:xfrm>
            <a:off x="3731358" y="2939144"/>
            <a:ext cx="274320" cy="27432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</a:rPr>
              <a:t>H3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EFF1009-0AC6-4B12-B6A8-C3A2733AE4F8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3236732" y="2488336"/>
            <a:ext cx="319918" cy="4508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F9B1E22-C351-4C77-B868-723576D6B44B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4654239" y="2491817"/>
            <a:ext cx="137160" cy="4473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ounded Rectangle 19">
            <a:extLst>
              <a:ext uri="{FF2B5EF4-FFF2-40B4-BE49-F238E27FC236}">
                <a16:creationId xmlns:a16="http://schemas.microsoft.com/office/drawing/2014/main" id="{DDE8AD8C-97E2-4CE2-9172-5267E43EFDD3}"/>
              </a:ext>
            </a:extLst>
          </p:cNvPr>
          <p:cNvSpPr/>
          <p:nvPr/>
        </p:nvSpPr>
        <p:spPr>
          <a:xfrm>
            <a:off x="4033632" y="2939144"/>
            <a:ext cx="274320" cy="27432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</a:rPr>
              <a:t>H4</a:t>
            </a:r>
          </a:p>
        </p:txBody>
      </p:sp>
      <p:sp>
        <p:nvSpPr>
          <p:cNvPr id="62" name="Rounded Rectangle 19">
            <a:extLst>
              <a:ext uri="{FF2B5EF4-FFF2-40B4-BE49-F238E27FC236}">
                <a16:creationId xmlns:a16="http://schemas.microsoft.com/office/drawing/2014/main" id="{1FADC5E9-7975-47CD-9B2B-4F2F4C740F72}"/>
              </a:ext>
            </a:extLst>
          </p:cNvPr>
          <p:cNvSpPr/>
          <p:nvPr/>
        </p:nvSpPr>
        <p:spPr>
          <a:xfrm>
            <a:off x="4341952" y="2939144"/>
            <a:ext cx="274320" cy="27432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</a:rPr>
              <a:t>H5</a:t>
            </a:r>
          </a:p>
        </p:txBody>
      </p:sp>
      <p:sp>
        <p:nvSpPr>
          <p:cNvPr id="63" name="Rounded Rectangle 19">
            <a:extLst>
              <a:ext uri="{FF2B5EF4-FFF2-40B4-BE49-F238E27FC236}">
                <a16:creationId xmlns:a16="http://schemas.microsoft.com/office/drawing/2014/main" id="{68B914DC-3A5E-4AE4-880F-0A1319BAD617}"/>
              </a:ext>
            </a:extLst>
          </p:cNvPr>
          <p:cNvSpPr/>
          <p:nvPr/>
        </p:nvSpPr>
        <p:spPr>
          <a:xfrm>
            <a:off x="4654239" y="2939144"/>
            <a:ext cx="274320" cy="27432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</a:rPr>
              <a:t>H6</a:t>
            </a:r>
          </a:p>
        </p:txBody>
      </p:sp>
      <p:sp>
        <p:nvSpPr>
          <p:cNvPr id="64" name="Rounded Rectangle 19">
            <a:extLst>
              <a:ext uri="{FF2B5EF4-FFF2-40B4-BE49-F238E27FC236}">
                <a16:creationId xmlns:a16="http://schemas.microsoft.com/office/drawing/2014/main" id="{8F16C24C-19AB-4AC1-A993-9D4B035CF154}"/>
              </a:ext>
            </a:extLst>
          </p:cNvPr>
          <p:cNvSpPr/>
          <p:nvPr/>
        </p:nvSpPr>
        <p:spPr>
          <a:xfrm>
            <a:off x="4973738" y="2939144"/>
            <a:ext cx="274320" cy="27432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</a:rPr>
              <a:t>H7</a:t>
            </a:r>
          </a:p>
        </p:txBody>
      </p:sp>
      <p:sp>
        <p:nvSpPr>
          <p:cNvPr id="65" name="Rounded Rectangle 19">
            <a:extLst>
              <a:ext uri="{FF2B5EF4-FFF2-40B4-BE49-F238E27FC236}">
                <a16:creationId xmlns:a16="http://schemas.microsoft.com/office/drawing/2014/main" id="{B20C6363-8703-4580-BACB-D9722075FEFA}"/>
              </a:ext>
            </a:extLst>
          </p:cNvPr>
          <p:cNvSpPr/>
          <p:nvPr/>
        </p:nvSpPr>
        <p:spPr>
          <a:xfrm>
            <a:off x="5276012" y="2939144"/>
            <a:ext cx="274320" cy="27432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</a:rPr>
              <a:t>H8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E520371-DEE7-4B44-BD6A-B2DC94FD8872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3549020" y="2488333"/>
            <a:ext cx="137160" cy="4508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50FA4E3-86CD-46C2-B34B-DF38494323F7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868519" y="2483969"/>
            <a:ext cx="124735" cy="4551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AF08FB5-B26E-420E-A3BA-83718BBCC070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4169240" y="2488333"/>
            <a:ext cx="1553" cy="4508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8EAB394-E840-485D-BF3E-05B89B1C899A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4478578" y="2488333"/>
            <a:ext cx="535" cy="4508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C8494C4-841F-4E9B-A972-A533E9B7BF4D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4938314" y="2499429"/>
            <a:ext cx="172585" cy="4397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9FF39C8-16C2-4504-8168-8B4480C39B03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5020296" y="2491817"/>
            <a:ext cx="392877" cy="4473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37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20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Pravein GK</dc:creator>
  <cp:lastModifiedBy>Pravein GK</cp:lastModifiedBy>
  <cp:revision>4</cp:revision>
  <dcterms:created xsi:type="dcterms:W3CDTF">2017-10-30T03:19:14Z</dcterms:created>
  <dcterms:modified xsi:type="dcterms:W3CDTF">2017-11-01T02:21:11Z</dcterms:modified>
</cp:coreProperties>
</file>