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4206875" cy="1554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80" d="100"/>
          <a:sy n="280" d="100"/>
        </p:scale>
        <p:origin x="168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860" y="254350"/>
            <a:ext cx="3155156" cy="541079"/>
          </a:xfrm>
        </p:spPr>
        <p:txBody>
          <a:bodyPr anchor="b"/>
          <a:lstStyle>
            <a:lvl1pPr algn="ctr">
              <a:defRPr sz="1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860" y="816295"/>
            <a:ext cx="3155156" cy="375230"/>
          </a:xfrm>
        </p:spPr>
        <p:txBody>
          <a:bodyPr/>
          <a:lstStyle>
            <a:lvl1pPr marL="0" indent="0" algn="ctr">
              <a:buNone/>
              <a:defRPr sz="544"/>
            </a:lvl1pPr>
            <a:lvl2pPr marL="103602" indent="0" algn="ctr">
              <a:buNone/>
              <a:defRPr sz="453"/>
            </a:lvl2pPr>
            <a:lvl3pPr marL="207203" indent="0" algn="ctr">
              <a:buNone/>
              <a:defRPr sz="408"/>
            </a:lvl3pPr>
            <a:lvl4pPr marL="310805" indent="0" algn="ctr">
              <a:buNone/>
              <a:defRPr sz="363"/>
            </a:lvl4pPr>
            <a:lvl5pPr marL="414406" indent="0" algn="ctr">
              <a:buNone/>
              <a:defRPr sz="363"/>
            </a:lvl5pPr>
            <a:lvl6pPr marL="518008" indent="0" algn="ctr">
              <a:buNone/>
              <a:defRPr sz="363"/>
            </a:lvl6pPr>
            <a:lvl7pPr marL="621609" indent="0" algn="ctr">
              <a:buNone/>
              <a:defRPr sz="363"/>
            </a:lvl7pPr>
            <a:lvl8pPr marL="725211" indent="0" algn="ctr">
              <a:buNone/>
              <a:defRPr sz="363"/>
            </a:lvl8pPr>
            <a:lvl9pPr marL="828812" indent="0" algn="ctr">
              <a:buNone/>
              <a:defRPr sz="3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22DB-DDA4-4861-AE64-1C91F2A7BFF3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7D43-ED17-4AC8-936A-AE390580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7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22DB-DDA4-4861-AE64-1C91F2A7BFF3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7D43-ED17-4AC8-936A-AE390580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10545" y="82745"/>
            <a:ext cx="907107" cy="13170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223" y="82745"/>
            <a:ext cx="2668736" cy="131708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22DB-DDA4-4861-AE64-1C91F2A7BFF3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7D43-ED17-4AC8-936A-AE390580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9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22DB-DDA4-4861-AE64-1C91F2A7BFF3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7D43-ED17-4AC8-936A-AE390580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3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031" y="387461"/>
            <a:ext cx="3628430" cy="646489"/>
          </a:xfrm>
        </p:spPr>
        <p:txBody>
          <a:bodyPr anchor="b"/>
          <a:lstStyle>
            <a:lvl1pPr>
              <a:defRPr sz="1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031" y="1040066"/>
            <a:ext cx="3628430" cy="339973"/>
          </a:xfrm>
        </p:spPr>
        <p:txBody>
          <a:bodyPr/>
          <a:lstStyle>
            <a:lvl1pPr marL="0" indent="0">
              <a:buNone/>
              <a:defRPr sz="544">
                <a:solidFill>
                  <a:schemeClr val="tx1">
                    <a:tint val="75000"/>
                  </a:schemeClr>
                </a:solidFill>
              </a:defRPr>
            </a:lvl1pPr>
            <a:lvl2pPr marL="103602" indent="0">
              <a:buNone/>
              <a:defRPr sz="453">
                <a:solidFill>
                  <a:schemeClr val="tx1">
                    <a:tint val="75000"/>
                  </a:schemeClr>
                </a:solidFill>
              </a:defRPr>
            </a:lvl2pPr>
            <a:lvl3pPr marL="207203" indent="0">
              <a:buNone/>
              <a:defRPr sz="408">
                <a:solidFill>
                  <a:schemeClr val="tx1">
                    <a:tint val="75000"/>
                  </a:schemeClr>
                </a:solidFill>
              </a:defRPr>
            </a:lvl3pPr>
            <a:lvl4pPr marL="310805" indent="0">
              <a:buNone/>
              <a:defRPr sz="363">
                <a:solidFill>
                  <a:schemeClr val="tx1">
                    <a:tint val="75000"/>
                  </a:schemeClr>
                </a:solidFill>
              </a:defRPr>
            </a:lvl4pPr>
            <a:lvl5pPr marL="414406" indent="0">
              <a:buNone/>
              <a:defRPr sz="363">
                <a:solidFill>
                  <a:schemeClr val="tx1">
                    <a:tint val="75000"/>
                  </a:schemeClr>
                </a:solidFill>
              </a:defRPr>
            </a:lvl5pPr>
            <a:lvl6pPr marL="518008" indent="0">
              <a:buNone/>
              <a:defRPr sz="363">
                <a:solidFill>
                  <a:schemeClr val="tx1">
                    <a:tint val="75000"/>
                  </a:schemeClr>
                </a:solidFill>
              </a:defRPr>
            </a:lvl6pPr>
            <a:lvl7pPr marL="621609" indent="0">
              <a:buNone/>
              <a:defRPr sz="363">
                <a:solidFill>
                  <a:schemeClr val="tx1">
                    <a:tint val="75000"/>
                  </a:schemeClr>
                </a:solidFill>
              </a:defRPr>
            </a:lvl7pPr>
            <a:lvl8pPr marL="725211" indent="0">
              <a:buNone/>
              <a:defRPr sz="363">
                <a:solidFill>
                  <a:schemeClr val="tx1">
                    <a:tint val="75000"/>
                  </a:schemeClr>
                </a:solidFill>
              </a:defRPr>
            </a:lvl8pPr>
            <a:lvl9pPr marL="828812" indent="0">
              <a:buNone/>
              <a:defRPr sz="3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22DB-DDA4-4861-AE64-1C91F2A7BFF3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7D43-ED17-4AC8-936A-AE390580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5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223" y="413724"/>
            <a:ext cx="1787922" cy="9861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29730" y="413724"/>
            <a:ext cx="1787922" cy="9861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22DB-DDA4-4861-AE64-1C91F2A7BFF3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7D43-ED17-4AC8-936A-AE390580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5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70" y="82745"/>
            <a:ext cx="3628430" cy="300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771" y="380986"/>
            <a:ext cx="1779705" cy="186715"/>
          </a:xfrm>
        </p:spPr>
        <p:txBody>
          <a:bodyPr anchor="b"/>
          <a:lstStyle>
            <a:lvl1pPr marL="0" indent="0">
              <a:buNone/>
              <a:defRPr sz="544" b="1"/>
            </a:lvl1pPr>
            <a:lvl2pPr marL="103602" indent="0">
              <a:buNone/>
              <a:defRPr sz="453" b="1"/>
            </a:lvl2pPr>
            <a:lvl3pPr marL="207203" indent="0">
              <a:buNone/>
              <a:defRPr sz="408" b="1"/>
            </a:lvl3pPr>
            <a:lvl4pPr marL="310805" indent="0">
              <a:buNone/>
              <a:defRPr sz="363" b="1"/>
            </a:lvl4pPr>
            <a:lvl5pPr marL="414406" indent="0">
              <a:buNone/>
              <a:defRPr sz="363" b="1"/>
            </a:lvl5pPr>
            <a:lvl6pPr marL="518008" indent="0">
              <a:buNone/>
              <a:defRPr sz="363" b="1"/>
            </a:lvl6pPr>
            <a:lvl7pPr marL="621609" indent="0">
              <a:buNone/>
              <a:defRPr sz="363" b="1"/>
            </a:lvl7pPr>
            <a:lvl8pPr marL="725211" indent="0">
              <a:buNone/>
              <a:defRPr sz="363" b="1"/>
            </a:lvl8pPr>
            <a:lvl9pPr marL="828812" indent="0">
              <a:buNone/>
              <a:defRPr sz="36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771" y="567701"/>
            <a:ext cx="1779705" cy="835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29730" y="380986"/>
            <a:ext cx="1788470" cy="186715"/>
          </a:xfrm>
        </p:spPr>
        <p:txBody>
          <a:bodyPr anchor="b"/>
          <a:lstStyle>
            <a:lvl1pPr marL="0" indent="0">
              <a:buNone/>
              <a:defRPr sz="544" b="1"/>
            </a:lvl1pPr>
            <a:lvl2pPr marL="103602" indent="0">
              <a:buNone/>
              <a:defRPr sz="453" b="1"/>
            </a:lvl2pPr>
            <a:lvl3pPr marL="207203" indent="0">
              <a:buNone/>
              <a:defRPr sz="408" b="1"/>
            </a:lvl3pPr>
            <a:lvl4pPr marL="310805" indent="0">
              <a:buNone/>
              <a:defRPr sz="363" b="1"/>
            </a:lvl4pPr>
            <a:lvl5pPr marL="414406" indent="0">
              <a:buNone/>
              <a:defRPr sz="363" b="1"/>
            </a:lvl5pPr>
            <a:lvl6pPr marL="518008" indent="0">
              <a:buNone/>
              <a:defRPr sz="363" b="1"/>
            </a:lvl6pPr>
            <a:lvl7pPr marL="621609" indent="0">
              <a:buNone/>
              <a:defRPr sz="363" b="1"/>
            </a:lvl7pPr>
            <a:lvl8pPr marL="725211" indent="0">
              <a:buNone/>
              <a:defRPr sz="363" b="1"/>
            </a:lvl8pPr>
            <a:lvl9pPr marL="828812" indent="0">
              <a:buNone/>
              <a:defRPr sz="36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29730" y="567701"/>
            <a:ext cx="1788470" cy="835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22DB-DDA4-4861-AE64-1C91F2A7BFF3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7D43-ED17-4AC8-936A-AE390580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7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22DB-DDA4-4861-AE64-1C91F2A7BFF3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7D43-ED17-4AC8-936A-AE390580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22DB-DDA4-4861-AE64-1C91F2A7BFF3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7D43-ED17-4AC8-936A-AE390580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1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71" y="103611"/>
            <a:ext cx="1356827" cy="362638"/>
          </a:xfrm>
        </p:spPr>
        <p:txBody>
          <a:bodyPr anchor="b"/>
          <a:lstStyle>
            <a:lvl1pPr>
              <a:defRPr sz="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470" y="223771"/>
            <a:ext cx="2129730" cy="1104463"/>
          </a:xfrm>
        </p:spPr>
        <p:txBody>
          <a:bodyPr/>
          <a:lstStyle>
            <a:lvl1pPr>
              <a:defRPr sz="725"/>
            </a:lvl1pPr>
            <a:lvl2pPr>
              <a:defRPr sz="634"/>
            </a:lvl2pPr>
            <a:lvl3pPr>
              <a:defRPr sz="544"/>
            </a:lvl3pPr>
            <a:lvl4pPr>
              <a:defRPr sz="453"/>
            </a:lvl4pPr>
            <a:lvl5pPr>
              <a:defRPr sz="453"/>
            </a:lvl5pPr>
            <a:lvl6pPr>
              <a:defRPr sz="453"/>
            </a:lvl6pPr>
            <a:lvl7pPr>
              <a:defRPr sz="453"/>
            </a:lvl7pPr>
            <a:lvl8pPr>
              <a:defRPr sz="453"/>
            </a:lvl8pPr>
            <a:lvl9pPr>
              <a:defRPr sz="4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9771" y="466249"/>
            <a:ext cx="1356827" cy="863784"/>
          </a:xfrm>
        </p:spPr>
        <p:txBody>
          <a:bodyPr/>
          <a:lstStyle>
            <a:lvl1pPr marL="0" indent="0">
              <a:buNone/>
              <a:defRPr sz="363"/>
            </a:lvl1pPr>
            <a:lvl2pPr marL="103602" indent="0">
              <a:buNone/>
              <a:defRPr sz="317"/>
            </a:lvl2pPr>
            <a:lvl3pPr marL="207203" indent="0">
              <a:buNone/>
              <a:defRPr sz="272"/>
            </a:lvl3pPr>
            <a:lvl4pPr marL="310805" indent="0">
              <a:buNone/>
              <a:defRPr sz="227"/>
            </a:lvl4pPr>
            <a:lvl5pPr marL="414406" indent="0">
              <a:buNone/>
              <a:defRPr sz="227"/>
            </a:lvl5pPr>
            <a:lvl6pPr marL="518008" indent="0">
              <a:buNone/>
              <a:defRPr sz="227"/>
            </a:lvl6pPr>
            <a:lvl7pPr marL="621609" indent="0">
              <a:buNone/>
              <a:defRPr sz="227"/>
            </a:lvl7pPr>
            <a:lvl8pPr marL="725211" indent="0">
              <a:buNone/>
              <a:defRPr sz="227"/>
            </a:lvl8pPr>
            <a:lvl9pPr marL="828812" indent="0">
              <a:buNone/>
              <a:defRPr sz="2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22DB-DDA4-4861-AE64-1C91F2A7BFF3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7D43-ED17-4AC8-936A-AE390580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4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71" y="103611"/>
            <a:ext cx="1356827" cy="362638"/>
          </a:xfrm>
        </p:spPr>
        <p:txBody>
          <a:bodyPr anchor="b"/>
          <a:lstStyle>
            <a:lvl1pPr>
              <a:defRPr sz="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8470" y="223771"/>
            <a:ext cx="2129730" cy="1104463"/>
          </a:xfrm>
        </p:spPr>
        <p:txBody>
          <a:bodyPr anchor="t"/>
          <a:lstStyle>
            <a:lvl1pPr marL="0" indent="0">
              <a:buNone/>
              <a:defRPr sz="725"/>
            </a:lvl1pPr>
            <a:lvl2pPr marL="103602" indent="0">
              <a:buNone/>
              <a:defRPr sz="634"/>
            </a:lvl2pPr>
            <a:lvl3pPr marL="207203" indent="0">
              <a:buNone/>
              <a:defRPr sz="544"/>
            </a:lvl3pPr>
            <a:lvl4pPr marL="310805" indent="0">
              <a:buNone/>
              <a:defRPr sz="453"/>
            </a:lvl4pPr>
            <a:lvl5pPr marL="414406" indent="0">
              <a:buNone/>
              <a:defRPr sz="453"/>
            </a:lvl5pPr>
            <a:lvl6pPr marL="518008" indent="0">
              <a:buNone/>
              <a:defRPr sz="453"/>
            </a:lvl6pPr>
            <a:lvl7pPr marL="621609" indent="0">
              <a:buNone/>
              <a:defRPr sz="453"/>
            </a:lvl7pPr>
            <a:lvl8pPr marL="725211" indent="0">
              <a:buNone/>
              <a:defRPr sz="453"/>
            </a:lvl8pPr>
            <a:lvl9pPr marL="828812" indent="0">
              <a:buNone/>
              <a:defRPr sz="4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9771" y="466249"/>
            <a:ext cx="1356827" cy="863784"/>
          </a:xfrm>
        </p:spPr>
        <p:txBody>
          <a:bodyPr/>
          <a:lstStyle>
            <a:lvl1pPr marL="0" indent="0">
              <a:buNone/>
              <a:defRPr sz="363"/>
            </a:lvl1pPr>
            <a:lvl2pPr marL="103602" indent="0">
              <a:buNone/>
              <a:defRPr sz="317"/>
            </a:lvl2pPr>
            <a:lvl3pPr marL="207203" indent="0">
              <a:buNone/>
              <a:defRPr sz="272"/>
            </a:lvl3pPr>
            <a:lvl4pPr marL="310805" indent="0">
              <a:buNone/>
              <a:defRPr sz="227"/>
            </a:lvl4pPr>
            <a:lvl5pPr marL="414406" indent="0">
              <a:buNone/>
              <a:defRPr sz="227"/>
            </a:lvl5pPr>
            <a:lvl6pPr marL="518008" indent="0">
              <a:buNone/>
              <a:defRPr sz="227"/>
            </a:lvl6pPr>
            <a:lvl7pPr marL="621609" indent="0">
              <a:buNone/>
              <a:defRPr sz="227"/>
            </a:lvl7pPr>
            <a:lvl8pPr marL="725211" indent="0">
              <a:buNone/>
              <a:defRPr sz="227"/>
            </a:lvl8pPr>
            <a:lvl9pPr marL="828812" indent="0">
              <a:buNone/>
              <a:defRPr sz="2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22DB-DDA4-4861-AE64-1C91F2A7BFF3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7D43-ED17-4AC8-936A-AE390580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5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223" y="82745"/>
            <a:ext cx="3628430" cy="3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223" y="413724"/>
            <a:ext cx="3628430" cy="986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9223" y="1440479"/>
            <a:ext cx="946547" cy="827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B22DB-DDA4-4861-AE64-1C91F2A7BFF3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93528" y="1440479"/>
            <a:ext cx="1419820" cy="827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71105" y="1440479"/>
            <a:ext cx="946547" cy="827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B7D43-ED17-4AC8-936A-AE390580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1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07203" rtl="0" eaLnBrk="1" latinLnBrk="0" hangingPunct="1">
        <a:lnSpc>
          <a:spcPct val="90000"/>
        </a:lnSpc>
        <a:spcBef>
          <a:spcPct val="0"/>
        </a:spcBef>
        <a:buNone/>
        <a:defRPr sz="9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801" indent="-51801" algn="l" defTabSz="207203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1pPr>
      <a:lvl2pPr marL="155402" indent="-51801" algn="l" defTabSz="207203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544" kern="1200">
          <a:solidFill>
            <a:schemeClr val="tx1"/>
          </a:solidFill>
          <a:latin typeface="+mn-lt"/>
          <a:ea typeface="+mn-ea"/>
          <a:cs typeface="+mn-cs"/>
        </a:defRPr>
      </a:lvl2pPr>
      <a:lvl3pPr marL="259004" indent="-51801" algn="l" defTabSz="207203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3pPr>
      <a:lvl4pPr marL="362605" indent="-51801" algn="l" defTabSz="207203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08" kern="1200">
          <a:solidFill>
            <a:schemeClr val="tx1"/>
          </a:solidFill>
          <a:latin typeface="+mn-lt"/>
          <a:ea typeface="+mn-ea"/>
          <a:cs typeface="+mn-cs"/>
        </a:defRPr>
      </a:lvl4pPr>
      <a:lvl5pPr marL="466207" indent="-51801" algn="l" defTabSz="207203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08" kern="1200">
          <a:solidFill>
            <a:schemeClr val="tx1"/>
          </a:solidFill>
          <a:latin typeface="+mn-lt"/>
          <a:ea typeface="+mn-ea"/>
          <a:cs typeface="+mn-cs"/>
        </a:defRPr>
      </a:lvl5pPr>
      <a:lvl6pPr marL="569808" indent="-51801" algn="l" defTabSz="207203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08" kern="1200">
          <a:solidFill>
            <a:schemeClr val="tx1"/>
          </a:solidFill>
          <a:latin typeface="+mn-lt"/>
          <a:ea typeface="+mn-ea"/>
          <a:cs typeface="+mn-cs"/>
        </a:defRPr>
      </a:lvl6pPr>
      <a:lvl7pPr marL="673410" indent="-51801" algn="l" defTabSz="207203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08" kern="1200">
          <a:solidFill>
            <a:schemeClr val="tx1"/>
          </a:solidFill>
          <a:latin typeface="+mn-lt"/>
          <a:ea typeface="+mn-ea"/>
          <a:cs typeface="+mn-cs"/>
        </a:defRPr>
      </a:lvl7pPr>
      <a:lvl8pPr marL="777011" indent="-51801" algn="l" defTabSz="207203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08" kern="1200">
          <a:solidFill>
            <a:schemeClr val="tx1"/>
          </a:solidFill>
          <a:latin typeface="+mn-lt"/>
          <a:ea typeface="+mn-ea"/>
          <a:cs typeface="+mn-cs"/>
        </a:defRPr>
      </a:lvl8pPr>
      <a:lvl9pPr marL="880613" indent="-51801" algn="l" defTabSz="207203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7203" rtl="0" eaLnBrk="1" latinLnBrk="0" hangingPunct="1">
        <a:defRPr sz="408" kern="1200">
          <a:solidFill>
            <a:schemeClr val="tx1"/>
          </a:solidFill>
          <a:latin typeface="+mn-lt"/>
          <a:ea typeface="+mn-ea"/>
          <a:cs typeface="+mn-cs"/>
        </a:defRPr>
      </a:lvl1pPr>
      <a:lvl2pPr marL="103602" algn="l" defTabSz="207203" rtl="0" eaLnBrk="1" latinLnBrk="0" hangingPunct="1">
        <a:defRPr sz="408" kern="1200">
          <a:solidFill>
            <a:schemeClr val="tx1"/>
          </a:solidFill>
          <a:latin typeface="+mn-lt"/>
          <a:ea typeface="+mn-ea"/>
          <a:cs typeface="+mn-cs"/>
        </a:defRPr>
      </a:lvl2pPr>
      <a:lvl3pPr marL="207203" algn="l" defTabSz="207203" rtl="0" eaLnBrk="1" latinLnBrk="0" hangingPunct="1">
        <a:defRPr sz="408" kern="1200">
          <a:solidFill>
            <a:schemeClr val="tx1"/>
          </a:solidFill>
          <a:latin typeface="+mn-lt"/>
          <a:ea typeface="+mn-ea"/>
          <a:cs typeface="+mn-cs"/>
        </a:defRPr>
      </a:lvl3pPr>
      <a:lvl4pPr marL="310805" algn="l" defTabSz="207203" rtl="0" eaLnBrk="1" latinLnBrk="0" hangingPunct="1">
        <a:defRPr sz="408" kern="1200">
          <a:solidFill>
            <a:schemeClr val="tx1"/>
          </a:solidFill>
          <a:latin typeface="+mn-lt"/>
          <a:ea typeface="+mn-ea"/>
          <a:cs typeface="+mn-cs"/>
        </a:defRPr>
      </a:lvl4pPr>
      <a:lvl5pPr marL="414406" algn="l" defTabSz="207203" rtl="0" eaLnBrk="1" latinLnBrk="0" hangingPunct="1">
        <a:defRPr sz="408" kern="1200">
          <a:solidFill>
            <a:schemeClr val="tx1"/>
          </a:solidFill>
          <a:latin typeface="+mn-lt"/>
          <a:ea typeface="+mn-ea"/>
          <a:cs typeface="+mn-cs"/>
        </a:defRPr>
      </a:lvl5pPr>
      <a:lvl6pPr marL="518008" algn="l" defTabSz="207203" rtl="0" eaLnBrk="1" latinLnBrk="0" hangingPunct="1">
        <a:defRPr sz="408" kern="1200">
          <a:solidFill>
            <a:schemeClr val="tx1"/>
          </a:solidFill>
          <a:latin typeface="+mn-lt"/>
          <a:ea typeface="+mn-ea"/>
          <a:cs typeface="+mn-cs"/>
        </a:defRPr>
      </a:lvl6pPr>
      <a:lvl7pPr marL="621609" algn="l" defTabSz="207203" rtl="0" eaLnBrk="1" latinLnBrk="0" hangingPunct="1">
        <a:defRPr sz="408" kern="1200">
          <a:solidFill>
            <a:schemeClr val="tx1"/>
          </a:solidFill>
          <a:latin typeface="+mn-lt"/>
          <a:ea typeface="+mn-ea"/>
          <a:cs typeface="+mn-cs"/>
        </a:defRPr>
      </a:lvl7pPr>
      <a:lvl8pPr marL="725211" algn="l" defTabSz="207203" rtl="0" eaLnBrk="1" latinLnBrk="0" hangingPunct="1">
        <a:defRPr sz="408" kern="1200">
          <a:solidFill>
            <a:schemeClr val="tx1"/>
          </a:solidFill>
          <a:latin typeface="+mn-lt"/>
          <a:ea typeface="+mn-ea"/>
          <a:cs typeface="+mn-cs"/>
        </a:defRPr>
      </a:lvl8pPr>
      <a:lvl9pPr marL="828812" algn="l" defTabSz="207203" rtl="0" eaLnBrk="1" latinLnBrk="0" hangingPunct="1">
        <a:defRPr sz="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4552D8-51A2-41FD-B09C-EFC539ADFE59}"/>
              </a:ext>
            </a:extLst>
          </p:cNvPr>
          <p:cNvSpPr/>
          <p:nvPr/>
        </p:nvSpPr>
        <p:spPr>
          <a:xfrm>
            <a:off x="1058015" y="1009956"/>
            <a:ext cx="734479" cy="51656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8" name="Rounded Rectangle 19">
            <a:extLst>
              <a:ext uri="{FF2B5EF4-FFF2-40B4-BE49-F238E27FC236}">
                <a16:creationId xmlns:a16="http://schemas.microsoft.com/office/drawing/2014/main" id="{4B74F544-C21C-43A9-96B0-97B567CC9C19}"/>
              </a:ext>
            </a:extLst>
          </p:cNvPr>
          <p:cNvSpPr/>
          <p:nvPr/>
        </p:nvSpPr>
        <p:spPr>
          <a:xfrm>
            <a:off x="21205" y="1027712"/>
            <a:ext cx="434505" cy="46653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F0B05E46-08CB-4843-A116-4CEAC2597923}"/>
              </a:ext>
            </a:extLst>
          </p:cNvPr>
          <p:cNvSpPr/>
          <p:nvPr/>
        </p:nvSpPr>
        <p:spPr>
          <a:xfrm>
            <a:off x="1208001" y="42288"/>
            <a:ext cx="434505" cy="4665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H2</a:t>
            </a:r>
          </a:p>
        </p:txBody>
      </p:sp>
      <p:cxnSp>
        <p:nvCxnSpPr>
          <p:cNvPr id="15" name="Straight Connector 24">
            <a:extLst>
              <a:ext uri="{FF2B5EF4-FFF2-40B4-BE49-F238E27FC236}">
                <a16:creationId xmlns:a16="http://schemas.microsoft.com/office/drawing/2014/main" id="{7BDD9E37-8038-45E2-AD11-06F87EA2593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55710" y="1260974"/>
            <a:ext cx="6023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DB7F965-8C9B-4495-A514-D7F4C8D3F1BD}"/>
              </a:ext>
            </a:extLst>
          </p:cNvPr>
          <p:cNvSpPr/>
          <p:nvPr/>
        </p:nvSpPr>
        <p:spPr>
          <a:xfrm>
            <a:off x="2394799" y="1009956"/>
            <a:ext cx="734479" cy="51656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18" name="Rounded Rectangle 20">
            <a:extLst>
              <a:ext uri="{FF2B5EF4-FFF2-40B4-BE49-F238E27FC236}">
                <a16:creationId xmlns:a16="http://schemas.microsoft.com/office/drawing/2014/main" id="{1440FA0B-069C-493E-91B6-DF3C7FA3C472}"/>
              </a:ext>
            </a:extLst>
          </p:cNvPr>
          <p:cNvSpPr/>
          <p:nvPr/>
        </p:nvSpPr>
        <p:spPr>
          <a:xfrm>
            <a:off x="2544784" y="42287"/>
            <a:ext cx="434505" cy="4665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4DC6CF90-B948-4D51-9BD6-D1D29F71CA88}"/>
              </a:ext>
            </a:extLst>
          </p:cNvPr>
          <p:cNvSpPr/>
          <p:nvPr/>
        </p:nvSpPr>
        <p:spPr>
          <a:xfrm>
            <a:off x="3731582" y="1025073"/>
            <a:ext cx="434505" cy="4665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H4</a:t>
            </a:r>
          </a:p>
        </p:txBody>
      </p:sp>
      <p:cxnSp>
        <p:nvCxnSpPr>
          <p:cNvPr id="21" name="Straight Connector 24">
            <a:extLst>
              <a:ext uri="{FF2B5EF4-FFF2-40B4-BE49-F238E27FC236}">
                <a16:creationId xmlns:a16="http://schemas.microsoft.com/office/drawing/2014/main" id="{7E029E09-8E8E-445D-90BE-6722B7D73079}"/>
              </a:ext>
            </a:extLst>
          </p:cNvPr>
          <p:cNvCxnSpPr>
            <a:cxnSpLocks/>
          </p:cNvCxnSpPr>
          <p:nvPr/>
        </p:nvCxnSpPr>
        <p:spPr>
          <a:xfrm>
            <a:off x="1792494" y="1268236"/>
            <a:ext cx="6023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4">
            <a:extLst>
              <a:ext uri="{FF2B5EF4-FFF2-40B4-BE49-F238E27FC236}">
                <a16:creationId xmlns:a16="http://schemas.microsoft.com/office/drawing/2014/main" id="{DD185275-07A1-4278-92EF-7B9FEC35EBF1}"/>
              </a:ext>
            </a:extLst>
          </p:cNvPr>
          <p:cNvCxnSpPr>
            <a:cxnSpLocks/>
          </p:cNvCxnSpPr>
          <p:nvPr/>
        </p:nvCxnSpPr>
        <p:spPr>
          <a:xfrm>
            <a:off x="3129278" y="1258336"/>
            <a:ext cx="6023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4">
            <a:extLst>
              <a:ext uri="{FF2B5EF4-FFF2-40B4-BE49-F238E27FC236}">
                <a16:creationId xmlns:a16="http://schemas.microsoft.com/office/drawing/2014/main" id="{3F00CA3A-DD91-4F4B-9E6F-F4204FDD260C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425253" y="508818"/>
            <a:ext cx="1" cy="5011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569DEAB-DD6F-4D49-9B66-B688D4DFC2EC}"/>
              </a:ext>
            </a:extLst>
          </p:cNvPr>
          <p:cNvCxnSpPr>
            <a:cxnSpLocks/>
          </p:cNvCxnSpPr>
          <p:nvPr/>
        </p:nvCxnSpPr>
        <p:spPr>
          <a:xfrm flipV="1">
            <a:off x="2762037" y="515056"/>
            <a:ext cx="1" cy="5011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4B90181-61C1-447E-9F3E-B21133B53280}"/>
              </a:ext>
            </a:extLst>
          </p:cNvPr>
          <p:cNvSpPr txBox="1"/>
          <p:nvPr/>
        </p:nvSpPr>
        <p:spPr>
          <a:xfrm>
            <a:off x="562239" y="994157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09DD04-3D98-456C-94EC-35FB0967CCB0}"/>
              </a:ext>
            </a:extLst>
          </p:cNvPr>
          <p:cNvSpPr txBox="1"/>
          <p:nvPr/>
        </p:nvSpPr>
        <p:spPr>
          <a:xfrm>
            <a:off x="1924314" y="1003682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CD8909-3E0E-44B2-BF94-249FEEA17A13}"/>
              </a:ext>
            </a:extLst>
          </p:cNvPr>
          <p:cNvSpPr txBox="1"/>
          <p:nvPr/>
        </p:nvSpPr>
        <p:spPr>
          <a:xfrm>
            <a:off x="3209905" y="1003682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9D6403-5355-4145-9FB8-22E989A53299}"/>
              </a:ext>
            </a:extLst>
          </p:cNvPr>
          <p:cNvSpPr txBox="1"/>
          <p:nvPr/>
        </p:nvSpPr>
        <p:spPr>
          <a:xfrm>
            <a:off x="1402642" y="597782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E28A5F-A108-421C-90FD-E02C12408659}"/>
              </a:ext>
            </a:extLst>
          </p:cNvPr>
          <p:cNvSpPr txBox="1"/>
          <p:nvPr/>
        </p:nvSpPr>
        <p:spPr>
          <a:xfrm>
            <a:off x="2729039" y="605500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1G</a:t>
            </a:r>
          </a:p>
        </p:txBody>
      </p:sp>
    </p:spTree>
    <p:extLst>
      <p:ext uri="{BB962C8B-B14F-4D97-AF65-F5344CB8AC3E}">
        <p14:creationId xmlns:p14="http://schemas.microsoft.com/office/powerpoint/2010/main" val="2425952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11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Pravein GK</dc:creator>
  <cp:lastModifiedBy>Pravein GK</cp:lastModifiedBy>
  <cp:revision>3</cp:revision>
  <dcterms:created xsi:type="dcterms:W3CDTF">2017-11-01T23:17:18Z</dcterms:created>
  <dcterms:modified xsi:type="dcterms:W3CDTF">2017-11-10T04:24:57Z</dcterms:modified>
</cp:coreProperties>
</file>