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1795125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391" y="823066"/>
            <a:ext cx="8846344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391" y="2641495"/>
            <a:ext cx="8846344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4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40886" y="267758"/>
            <a:ext cx="2543324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915" y="267758"/>
            <a:ext cx="7482532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772" y="1253808"/>
            <a:ext cx="1017329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72" y="3365607"/>
            <a:ext cx="1017329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915" y="1338792"/>
            <a:ext cx="5012928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1282" y="1338792"/>
            <a:ext cx="5012928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51" y="267758"/>
            <a:ext cx="1017329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452" y="1232853"/>
            <a:ext cx="498989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452" y="1837055"/>
            <a:ext cx="4989890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1282" y="1232853"/>
            <a:ext cx="5014464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1282" y="1837055"/>
            <a:ext cx="5014464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52" y="335280"/>
            <a:ext cx="3804234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4" y="724112"/>
            <a:ext cx="5971282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452" y="1508760"/>
            <a:ext cx="3804234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9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52" y="335280"/>
            <a:ext cx="3804234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14464" y="724112"/>
            <a:ext cx="5971282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452" y="1508760"/>
            <a:ext cx="3804234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915" y="267758"/>
            <a:ext cx="1017329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915" y="1338792"/>
            <a:ext cx="1017329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915" y="4661324"/>
            <a:ext cx="265390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4037-AF96-4A4B-AD90-5273BA30825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135" y="4661324"/>
            <a:ext cx="398085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0307" y="4661324"/>
            <a:ext cx="265390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0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">
            <a:extLst>
              <a:ext uri="{FF2B5EF4-FFF2-40B4-BE49-F238E27FC236}">
                <a16:creationId xmlns:a16="http://schemas.microsoft.com/office/drawing/2014/main" id="{21B8FC1D-1CF2-41C1-92F5-8ED315F61989}"/>
              </a:ext>
            </a:extLst>
          </p:cNvPr>
          <p:cNvSpPr/>
          <p:nvPr/>
        </p:nvSpPr>
        <p:spPr>
          <a:xfrm>
            <a:off x="6673060" y="3652691"/>
            <a:ext cx="270996" cy="70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C0E8CDDD-3E46-4E86-B0DD-071AD04FD494}"/>
              </a:ext>
            </a:extLst>
          </p:cNvPr>
          <p:cNvSpPr/>
          <p:nvPr/>
        </p:nvSpPr>
        <p:spPr>
          <a:xfrm>
            <a:off x="6680680" y="3538390"/>
            <a:ext cx="270996" cy="972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79">
            <a:extLst>
              <a:ext uri="{FF2B5EF4-FFF2-40B4-BE49-F238E27FC236}">
                <a16:creationId xmlns:a16="http://schemas.microsoft.com/office/drawing/2014/main" id="{B6D90925-E99E-415D-A727-919C57097426}"/>
              </a:ext>
            </a:extLst>
          </p:cNvPr>
          <p:cNvSpPr/>
          <p:nvPr/>
        </p:nvSpPr>
        <p:spPr>
          <a:xfrm>
            <a:off x="6676981" y="3723747"/>
            <a:ext cx="270996" cy="11223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E39BEAF2-0E6D-4DDF-B4AD-63643649F816}"/>
              </a:ext>
            </a:extLst>
          </p:cNvPr>
          <p:cNvSpPr/>
          <p:nvPr/>
        </p:nvSpPr>
        <p:spPr>
          <a:xfrm>
            <a:off x="4932478" y="3674690"/>
            <a:ext cx="270996" cy="1435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B81FBAF7-37F5-420D-9F8E-51D04DCC5E3B}"/>
              </a:ext>
            </a:extLst>
          </p:cNvPr>
          <p:cNvSpPr/>
          <p:nvPr/>
        </p:nvSpPr>
        <p:spPr>
          <a:xfrm>
            <a:off x="4928080" y="3530770"/>
            <a:ext cx="270996" cy="1435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703292" y="3313016"/>
            <a:ext cx="2496065" cy="7414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8049" y="3313016"/>
            <a:ext cx="2496065" cy="7414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/>
          <p:cNvCxnSpPr>
            <a:stCxn id="8" idx="3"/>
            <a:endCxn id="5" idx="1"/>
          </p:cNvCxnSpPr>
          <p:nvPr/>
        </p:nvCxnSpPr>
        <p:spPr>
          <a:xfrm>
            <a:off x="5199354" y="3679603"/>
            <a:ext cx="1478692" cy="4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27508" y="3535438"/>
            <a:ext cx="271849" cy="2883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8048" y="3535438"/>
            <a:ext cx="271849" cy="2883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96545" y="3766098"/>
            <a:ext cx="271849" cy="2883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07627" y="3766098"/>
            <a:ext cx="271849" cy="288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12027" y="3766098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3108" y="3766098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62799" y="3766098"/>
            <a:ext cx="271849" cy="288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73881" y="3766098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78281" y="3766098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89362" y="3766098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815216" y="4507507"/>
            <a:ext cx="434505" cy="46653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26298" y="4507507"/>
            <a:ext cx="434505" cy="4665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37380" y="4507506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H3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341779" y="4507505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H4</a:t>
            </a:r>
          </a:p>
        </p:txBody>
      </p:sp>
      <p:cxnSp>
        <p:nvCxnSpPr>
          <p:cNvPr id="25" name="Straight Connector 24"/>
          <p:cNvCxnSpPr>
            <a:endCxn id="20" idx="0"/>
          </p:cNvCxnSpPr>
          <p:nvPr/>
        </p:nvCxnSpPr>
        <p:spPr>
          <a:xfrm>
            <a:off x="3032468" y="4054422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40207" y="4054422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32286" y="4054422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65910" y="4054420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081287" y="4507505"/>
            <a:ext cx="434505" cy="4665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H5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587703" y="4507505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H6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117788" y="4507504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H7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615059" y="4507504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H8</a:t>
            </a:r>
          </a:p>
        </p:txBody>
      </p:sp>
      <p:cxnSp>
        <p:nvCxnSpPr>
          <p:cNvPr id="33" name="Straight Connector 32"/>
          <p:cNvCxnSpPr>
            <a:endCxn id="29" idx="0"/>
          </p:cNvCxnSpPr>
          <p:nvPr/>
        </p:nvCxnSpPr>
        <p:spPr>
          <a:xfrm>
            <a:off x="7298539" y="4054420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01612" y="4054420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12694" y="4054420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839190" y="4054419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79394" y="3284806"/>
            <a:ext cx="13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pSwitch1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88555" y="3288835"/>
            <a:ext cx="13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pSwitch2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90595" y="3233189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  CLink1</a:t>
            </a: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0" y="2719892"/>
            <a:ext cx="1170432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97479" y="39572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54188" y="39572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ysClr val="windowText" lastClr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497993" y="62900"/>
            <a:ext cx="434505" cy="46653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1214234" y="62899"/>
            <a:ext cx="434505" cy="46653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H2</a:t>
            </a:r>
          </a:p>
        </p:txBody>
      </p:sp>
      <p:cxnSp>
        <p:nvCxnSpPr>
          <p:cNvPr id="50" name="Straight Connector 49"/>
          <p:cNvCxnSpPr>
            <a:cxnSpLocks/>
            <a:stCxn id="65" idx="3"/>
            <a:endCxn id="44" idx="1"/>
          </p:cNvCxnSpPr>
          <p:nvPr/>
        </p:nvCxnSpPr>
        <p:spPr>
          <a:xfrm>
            <a:off x="7498494" y="282630"/>
            <a:ext cx="2155694" cy="13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2"/>
            <a:endCxn id="45" idx="1"/>
          </p:cNvCxnSpPr>
          <p:nvPr/>
        </p:nvCxnSpPr>
        <p:spPr>
          <a:xfrm>
            <a:off x="6947977" y="552756"/>
            <a:ext cx="1070248" cy="75276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3"/>
            <a:endCxn id="44" idx="2"/>
          </p:cNvCxnSpPr>
          <p:nvPr/>
        </p:nvCxnSpPr>
        <p:spPr>
          <a:xfrm flipV="1">
            <a:off x="9119224" y="552756"/>
            <a:ext cx="1085465" cy="7527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  <a:endCxn id="43" idx="1"/>
          </p:cNvCxnSpPr>
          <p:nvPr/>
        </p:nvCxnSpPr>
        <p:spPr>
          <a:xfrm>
            <a:off x="5932495" y="296164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3"/>
            <a:endCxn id="48" idx="1"/>
          </p:cNvCxnSpPr>
          <p:nvPr/>
        </p:nvCxnSpPr>
        <p:spPr>
          <a:xfrm flipV="1">
            <a:off x="10755187" y="296165"/>
            <a:ext cx="4590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91545" y="152002"/>
            <a:ext cx="271289" cy="2747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92684" y="313506"/>
            <a:ext cx="271289" cy="2257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288555" y="145233"/>
            <a:ext cx="209939" cy="2747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654175" y="140566"/>
            <a:ext cx="209939" cy="274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069957" y="277964"/>
            <a:ext cx="209939" cy="274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545248" y="140567"/>
            <a:ext cx="209939" cy="274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696389" y="-2217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  vL3 -&gt; CLink1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34495" y="70689"/>
            <a:ext cx="42608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vS1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261734" y="74369"/>
            <a:ext cx="403753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vS2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137897" y="1155273"/>
            <a:ext cx="406188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vS3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35006" y="94017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123741" y="1996772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3994997" y="94016"/>
            <a:ext cx="441477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112" name="Straight Connector 111"/>
          <p:cNvCxnSpPr>
            <a:cxnSpLocks/>
            <a:stCxn id="106" idx="3"/>
          </p:cNvCxnSpPr>
          <p:nvPr/>
        </p:nvCxnSpPr>
        <p:spPr>
          <a:xfrm flipV="1">
            <a:off x="1460584" y="327282"/>
            <a:ext cx="178913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6" idx="2"/>
            <a:endCxn id="108" idx="1"/>
          </p:cNvCxnSpPr>
          <p:nvPr/>
        </p:nvCxnSpPr>
        <p:spPr>
          <a:xfrm>
            <a:off x="1247537" y="583873"/>
            <a:ext cx="890360" cy="827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3"/>
            <a:endCxn id="107" idx="2"/>
          </p:cNvCxnSpPr>
          <p:nvPr/>
        </p:nvCxnSpPr>
        <p:spPr>
          <a:xfrm flipV="1">
            <a:off x="2544088" y="587553"/>
            <a:ext cx="919523" cy="824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3"/>
            <a:endCxn id="106" idx="1"/>
          </p:cNvCxnSpPr>
          <p:nvPr/>
        </p:nvCxnSpPr>
        <p:spPr>
          <a:xfrm>
            <a:off x="569508" y="327281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7" idx="3"/>
          </p:cNvCxnSpPr>
          <p:nvPr/>
        </p:nvCxnSpPr>
        <p:spPr>
          <a:xfrm flipV="1">
            <a:off x="3665484" y="330959"/>
            <a:ext cx="35522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0" idx="0"/>
            <a:endCxn id="108" idx="2"/>
          </p:cNvCxnSpPr>
          <p:nvPr/>
        </p:nvCxnSpPr>
        <p:spPr>
          <a:xfrm flipV="1">
            <a:off x="2340991" y="1668457"/>
            <a:ext cx="0" cy="32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>
            <a:off x="4453066" y="964208"/>
            <a:ext cx="1133359" cy="39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ysClr val="windowText" lastClr="000000"/>
              </a:solidFill>
            </a:endParaRPr>
          </a:p>
        </p:txBody>
      </p:sp>
      <p:cxnSp>
        <p:nvCxnSpPr>
          <p:cNvPr id="159" name="Straight Arrow Connector 158"/>
          <p:cNvCxnSpPr>
            <a:cxnSpLocks/>
            <a:stCxn id="8" idx="0"/>
            <a:endCxn id="65" idx="3"/>
          </p:cNvCxnSpPr>
          <p:nvPr/>
        </p:nvCxnSpPr>
        <p:spPr>
          <a:xfrm flipV="1">
            <a:off x="5063433" y="282628"/>
            <a:ext cx="2435061" cy="325281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18225" y="1048924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351473" y="1803212"/>
            <a:ext cx="434505" cy="46653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H5</a:t>
            </a:r>
          </a:p>
        </p:txBody>
      </p:sp>
      <p:cxnSp>
        <p:nvCxnSpPr>
          <p:cNvPr id="62" name="Straight Connector 61"/>
          <p:cNvCxnSpPr>
            <a:stCxn id="47" idx="0"/>
            <a:endCxn id="45" idx="2"/>
          </p:cNvCxnSpPr>
          <p:nvPr/>
        </p:nvCxnSpPr>
        <p:spPr>
          <a:xfrm flipV="1">
            <a:off x="8568723" y="1562111"/>
            <a:ext cx="0" cy="241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017947" y="1151276"/>
            <a:ext cx="209939" cy="2747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909566" y="1153377"/>
            <a:ext cx="209939" cy="2747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471364" y="1287318"/>
            <a:ext cx="209939" cy="2747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-42834" y="3057503"/>
            <a:ext cx="2426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Physical Topology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-63930" y="2050018"/>
            <a:ext cx="227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Virtual Topology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8338175" y="232723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Mapping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6624718" y="-79686"/>
            <a:ext cx="80631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vS1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8252353" y="948004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vS3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9874503" y="-82860"/>
            <a:ext cx="63190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vS2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37486" y="-3007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vL3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65301" y="941033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vL2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53452" y="936184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vL1</a:t>
            </a:r>
          </a:p>
        </p:txBody>
      </p:sp>
      <p:cxnSp>
        <p:nvCxnSpPr>
          <p:cNvPr id="161" name="Straight Arrow Connector 160"/>
          <p:cNvCxnSpPr>
            <a:cxnSpLocks/>
            <a:endCxn id="69" idx="1"/>
          </p:cNvCxnSpPr>
          <p:nvPr/>
        </p:nvCxnSpPr>
        <p:spPr>
          <a:xfrm flipV="1">
            <a:off x="5099574" y="277961"/>
            <a:ext cx="4554601" cy="3257478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102">
            <a:extLst>
              <a:ext uri="{FF2B5EF4-FFF2-40B4-BE49-F238E27FC236}">
                <a16:creationId xmlns:a16="http://schemas.microsoft.com/office/drawing/2014/main" id="{4C409135-71E5-4662-958E-3EE1DA656D2A}"/>
              </a:ext>
            </a:extLst>
          </p:cNvPr>
          <p:cNvSpPr txBox="1"/>
          <p:nvPr/>
        </p:nvSpPr>
        <p:spPr>
          <a:xfrm>
            <a:off x="6303616" y="97253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  vL1 -&gt;CLink1</a:t>
            </a:r>
          </a:p>
        </p:txBody>
      </p:sp>
      <p:sp>
        <p:nvSpPr>
          <p:cNvPr id="84" name="TextBox 104">
            <a:extLst>
              <a:ext uri="{FF2B5EF4-FFF2-40B4-BE49-F238E27FC236}">
                <a16:creationId xmlns:a16="http://schemas.microsoft.com/office/drawing/2014/main" id="{F3BE2B4A-4BF2-4655-85AB-821C78E94B34}"/>
              </a:ext>
            </a:extLst>
          </p:cNvPr>
          <p:cNvSpPr txBox="1"/>
          <p:nvPr/>
        </p:nvSpPr>
        <p:spPr>
          <a:xfrm>
            <a:off x="9539381" y="878233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  vL2 - &gt;CLink1</a:t>
            </a:r>
          </a:p>
        </p:txBody>
      </p:sp>
      <p:sp>
        <p:nvSpPr>
          <p:cNvPr id="85" name="TextBox 83">
            <a:extLst>
              <a:ext uri="{FF2B5EF4-FFF2-40B4-BE49-F238E27FC236}">
                <a16:creationId xmlns:a16="http://schemas.microsoft.com/office/drawing/2014/main" id="{1FFB0A5B-215C-4468-A997-9ED06F40883A}"/>
              </a:ext>
            </a:extLst>
          </p:cNvPr>
          <p:cNvSpPr txBox="1"/>
          <p:nvPr/>
        </p:nvSpPr>
        <p:spPr>
          <a:xfrm>
            <a:off x="5520834" y="366530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</a:rPr>
              <a:t>  </a:t>
            </a:r>
            <a:r>
              <a:rPr lang="en-US" sz="2000" b="1" dirty="0">
                <a:solidFill>
                  <a:sysClr val="windowText" lastClr="000000"/>
                </a:solidFill>
              </a:rPr>
              <a:t>10G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TextBox 84">
            <a:extLst>
              <a:ext uri="{FF2B5EF4-FFF2-40B4-BE49-F238E27FC236}">
                <a16:creationId xmlns:a16="http://schemas.microsoft.com/office/drawing/2014/main" id="{BA4E59CE-AAE8-4E70-B0EB-765824327D7F}"/>
              </a:ext>
            </a:extLst>
          </p:cNvPr>
          <p:cNvSpPr txBox="1"/>
          <p:nvPr/>
        </p:nvSpPr>
        <p:spPr>
          <a:xfrm>
            <a:off x="2639589" y="61299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  1G</a:t>
            </a:r>
          </a:p>
        </p:txBody>
      </p:sp>
      <p:sp>
        <p:nvSpPr>
          <p:cNvPr id="89" name="TextBox 87">
            <a:extLst>
              <a:ext uri="{FF2B5EF4-FFF2-40B4-BE49-F238E27FC236}">
                <a16:creationId xmlns:a16="http://schemas.microsoft.com/office/drawing/2014/main" id="{2E059345-21D9-4843-8AD7-0CF5836CA03A}"/>
              </a:ext>
            </a:extLst>
          </p:cNvPr>
          <p:cNvSpPr txBox="1"/>
          <p:nvPr/>
        </p:nvSpPr>
        <p:spPr>
          <a:xfrm>
            <a:off x="1381281" y="60509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  1G</a:t>
            </a:r>
          </a:p>
        </p:txBody>
      </p:sp>
      <p:sp>
        <p:nvSpPr>
          <p:cNvPr id="96" name="TextBox 84">
            <a:extLst>
              <a:ext uri="{FF2B5EF4-FFF2-40B4-BE49-F238E27FC236}">
                <a16:creationId xmlns:a16="http://schemas.microsoft.com/office/drawing/2014/main" id="{FE3A19DF-ADB0-41EE-B828-5BB5656A03DC}"/>
              </a:ext>
            </a:extLst>
          </p:cNvPr>
          <p:cNvSpPr txBox="1"/>
          <p:nvPr/>
        </p:nvSpPr>
        <p:spPr>
          <a:xfrm>
            <a:off x="2071121" y="31350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  1G</a:t>
            </a:r>
          </a:p>
        </p:txBody>
      </p:sp>
      <p:cxnSp>
        <p:nvCxnSpPr>
          <p:cNvPr id="97" name="Straight Arrow Connector 156">
            <a:extLst>
              <a:ext uri="{FF2B5EF4-FFF2-40B4-BE49-F238E27FC236}">
                <a16:creationId xmlns:a16="http://schemas.microsoft.com/office/drawing/2014/main" id="{7157E6C4-BC81-42D1-9675-20BAC93F5425}"/>
              </a:ext>
            </a:extLst>
          </p:cNvPr>
          <p:cNvCxnSpPr>
            <a:cxnSpLocks/>
          </p:cNvCxnSpPr>
          <p:nvPr/>
        </p:nvCxnSpPr>
        <p:spPr>
          <a:xfrm flipV="1">
            <a:off x="5199357" y="501301"/>
            <a:ext cx="1614615" cy="3150172"/>
          </a:xfrm>
          <a:prstGeom prst="straightConnector1">
            <a:avLst/>
          </a:prstGeom>
          <a:ln w="19050">
            <a:solidFill>
              <a:schemeClr val="accent4"/>
            </a:solidFill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160">
            <a:extLst>
              <a:ext uri="{FF2B5EF4-FFF2-40B4-BE49-F238E27FC236}">
                <a16:creationId xmlns:a16="http://schemas.microsoft.com/office/drawing/2014/main" id="{FC99BAEA-454E-42AE-8FC1-9C8CAF3CEC61}"/>
              </a:ext>
            </a:extLst>
          </p:cNvPr>
          <p:cNvCxnSpPr>
            <a:cxnSpLocks/>
          </p:cNvCxnSpPr>
          <p:nvPr/>
        </p:nvCxnSpPr>
        <p:spPr>
          <a:xfrm flipV="1">
            <a:off x="6670428" y="1260543"/>
            <a:ext cx="1339899" cy="2390930"/>
          </a:xfrm>
          <a:prstGeom prst="straightConnector1">
            <a:avLst/>
          </a:prstGeom>
          <a:ln w="19050"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164">
            <a:extLst>
              <a:ext uri="{FF2B5EF4-FFF2-40B4-BE49-F238E27FC236}">
                <a16:creationId xmlns:a16="http://schemas.microsoft.com/office/drawing/2014/main" id="{31DCCA5A-3EED-4053-B6AF-0CE5D6D3E2F6}"/>
              </a:ext>
            </a:extLst>
          </p:cNvPr>
          <p:cNvCxnSpPr>
            <a:cxnSpLocks/>
          </p:cNvCxnSpPr>
          <p:nvPr/>
        </p:nvCxnSpPr>
        <p:spPr>
          <a:xfrm flipV="1">
            <a:off x="5199357" y="524629"/>
            <a:ext cx="4997709" cy="3126844"/>
          </a:xfrm>
          <a:prstGeom prst="straightConnector1">
            <a:avLst/>
          </a:prstGeom>
          <a:ln w="19050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166">
            <a:extLst>
              <a:ext uri="{FF2B5EF4-FFF2-40B4-BE49-F238E27FC236}">
                <a16:creationId xmlns:a16="http://schemas.microsoft.com/office/drawing/2014/main" id="{F716ABCA-46F8-4F0E-910F-D3344053C011}"/>
              </a:ext>
            </a:extLst>
          </p:cNvPr>
          <p:cNvCxnSpPr>
            <a:cxnSpLocks/>
          </p:cNvCxnSpPr>
          <p:nvPr/>
        </p:nvCxnSpPr>
        <p:spPr>
          <a:xfrm flipV="1">
            <a:off x="6670425" y="1383739"/>
            <a:ext cx="2231518" cy="2267734"/>
          </a:xfrm>
          <a:prstGeom prst="straightConnector1">
            <a:avLst/>
          </a:prstGeom>
          <a:ln w="19050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5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3A8EA1E-E60F-4739-AE41-39C1D4D0B1D6}"/>
              </a:ext>
            </a:extLst>
          </p:cNvPr>
          <p:cNvSpPr/>
          <p:nvPr/>
        </p:nvSpPr>
        <p:spPr>
          <a:xfrm>
            <a:off x="4932478" y="3651830"/>
            <a:ext cx="270996" cy="1435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D30A8-EECC-4C87-9B0D-AC295D58179C}"/>
              </a:ext>
            </a:extLst>
          </p:cNvPr>
          <p:cNvSpPr/>
          <p:nvPr/>
        </p:nvSpPr>
        <p:spPr>
          <a:xfrm>
            <a:off x="4928080" y="3507910"/>
            <a:ext cx="270996" cy="1435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95672" y="3284889"/>
            <a:ext cx="2496065" cy="7414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0429" y="3284889"/>
            <a:ext cx="2496065" cy="741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/>
          <p:cNvCxnSpPr>
            <a:cxnSpLocks/>
            <a:stCxn id="8" idx="3"/>
            <a:endCxn id="5" idx="1"/>
          </p:cNvCxnSpPr>
          <p:nvPr/>
        </p:nvCxnSpPr>
        <p:spPr>
          <a:xfrm>
            <a:off x="5199357" y="3651473"/>
            <a:ext cx="1471072" cy="411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27508" y="3507311"/>
            <a:ext cx="271849" cy="2883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0428" y="3507311"/>
            <a:ext cx="271849" cy="2883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8925" y="3737971"/>
            <a:ext cx="271849" cy="2883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00007" y="3737971"/>
            <a:ext cx="271849" cy="288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4407" y="373797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5488" y="373797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55179" y="3737971"/>
            <a:ext cx="271849" cy="288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66261" y="373797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70661" y="373797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81742" y="3737971"/>
            <a:ext cx="27184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807596" y="4479380"/>
            <a:ext cx="434505" cy="46653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18678" y="4479380"/>
            <a:ext cx="434505" cy="4665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29760" y="4479379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H3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334159" y="4479378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H4</a:t>
            </a:r>
          </a:p>
        </p:txBody>
      </p:sp>
      <p:cxnSp>
        <p:nvCxnSpPr>
          <p:cNvPr id="25" name="Straight Connector 24"/>
          <p:cNvCxnSpPr>
            <a:endCxn id="20" idx="0"/>
          </p:cNvCxnSpPr>
          <p:nvPr/>
        </p:nvCxnSpPr>
        <p:spPr>
          <a:xfrm>
            <a:off x="3024848" y="402629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32587" y="402629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24666" y="402629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58290" y="402629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073667" y="4479378"/>
            <a:ext cx="434505" cy="46653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H5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580083" y="4479378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H6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110168" y="4479377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H7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607439" y="4479377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H8</a:t>
            </a:r>
          </a:p>
        </p:txBody>
      </p:sp>
      <p:cxnSp>
        <p:nvCxnSpPr>
          <p:cNvPr id="33" name="Straight Connector 32"/>
          <p:cNvCxnSpPr>
            <a:endCxn id="29" idx="0"/>
          </p:cNvCxnSpPr>
          <p:nvPr/>
        </p:nvCxnSpPr>
        <p:spPr>
          <a:xfrm>
            <a:off x="7290919" y="402629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93992" y="402629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05074" y="402629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831570" y="4026292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16465" y="3368638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pSwitch1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95022" y="3368638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pSwitch2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8736" y="338772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  CLink1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997905" y="2691765"/>
            <a:ext cx="948456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89859" y="11445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46568" y="11445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ysClr val="windowText" lastClr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490373" y="34771"/>
            <a:ext cx="434505" cy="46653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1206614" y="34770"/>
            <a:ext cx="434505" cy="4665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H2</a:t>
            </a:r>
          </a:p>
        </p:txBody>
      </p:sp>
      <p:cxnSp>
        <p:nvCxnSpPr>
          <p:cNvPr id="52" name="Straight Connector 51"/>
          <p:cNvCxnSpPr>
            <a:stCxn id="43" idx="2"/>
            <a:endCxn id="45" idx="1"/>
          </p:cNvCxnSpPr>
          <p:nvPr/>
        </p:nvCxnSpPr>
        <p:spPr>
          <a:xfrm>
            <a:off x="6940357" y="524629"/>
            <a:ext cx="1070248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3"/>
            <a:endCxn id="44" idx="2"/>
          </p:cNvCxnSpPr>
          <p:nvPr/>
        </p:nvCxnSpPr>
        <p:spPr>
          <a:xfrm flipV="1">
            <a:off x="9111604" y="524629"/>
            <a:ext cx="1085465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  <a:endCxn id="43" idx="1"/>
          </p:cNvCxnSpPr>
          <p:nvPr/>
        </p:nvCxnSpPr>
        <p:spPr>
          <a:xfrm>
            <a:off x="5924875" y="268037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3"/>
            <a:endCxn id="48" idx="1"/>
          </p:cNvCxnSpPr>
          <p:nvPr/>
        </p:nvCxnSpPr>
        <p:spPr>
          <a:xfrm flipV="1">
            <a:off x="10747567" y="268036"/>
            <a:ext cx="4590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83925" y="123873"/>
            <a:ext cx="271289" cy="2747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60184" y="236304"/>
            <a:ext cx="296169" cy="2747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062337" y="249835"/>
            <a:ext cx="209939" cy="274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537628" y="112438"/>
            <a:ext cx="209939" cy="274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01229" y="91185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  vL1 -&gt;CLink1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483632" y="827607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  vL2 - &gt;CLink1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26875" y="42562"/>
            <a:ext cx="426089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vS1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254114" y="46242"/>
            <a:ext cx="403753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vS2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130277" y="1127146"/>
            <a:ext cx="406188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vS3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27386" y="65888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116121" y="1968645"/>
            <a:ext cx="434505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3987377" y="65887"/>
            <a:ext cx="441477" cy="466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113" name="Straight Connector 112"/>
          <p:cNvCxnSpPr>
            <a:stCxn id="106" idx="2"/>
            <a:endCxn id="108" idx="1"/>
          </p:cNvCxnSpPr>
          <p:nvPr/>
        </p:nvCxnSpPr>
        <p:spPr>
          <a:xfrm>
            <a:off x="1239917" y="555746"/>
            <a:ext cx="890360" cy="827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3"/>
            <a:endCxn id="107" idx="2"/>
          </p:cNvCxnSpPr>
          <p:nvPr/>
        </p:nvCxnSpPr>
        <p:spPr>
          <a:xfrm flipV="1">
            <a:off x="2536468" y="559426"/>
            <a:ext cx="919523" cy="824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3"/>
            <a:endCxn id="106" idx="1"/>
          </p:cNvCxnSpPr>
          <p:nvPr/>
        </p:nvCxnSpPr>
        <p:spPr>
          <a:xfrm>
            <a:off x="561888" y="299154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7" idx="3"/>
          </p:cNvCxnSpPr>
          <p:nvPr/>
        </p:nvCxnSpPr>
        <p:spPr>
          <a:xfrm flipV="1">
            <a:off x="3657864" y="302832"/>
            <a:ext cx="35522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0" idx="0"/>
            <a:endCxn id="108" idx="2"/>
          </p:cNvCxnSpPr>
          <p:nvPr/>
        </p:nvCxnSpPr>
        <p:spPr>
          <a:xfrm flipV="1">
            <a:off x="2333371" y="1640330"/>
            <a:ext cx="0" cy="32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>
            <a:off x="4445446" y="936081"/>
            <a:ext cx="1133359" cy="39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ysClr val="windowText" lastClr="000000"/>
              </a:solidFill>
            </a:endParaRPr>
          </a:p>
        </p:txBody>
      </p:sp>
      <p:cxnSp>
        <p:nvCxnSpPr>
          <p:cNvPr id="157" name="Straight Arrow Connector 156"/>
          <p:cNvCxnSpPr>
            <a:cxnSpLocks/>
            <a:stCxn id="8" idx="3"/>
          </p:cNvCxnSpPr>
          <p:nvPr/>
        </p:nvCxnSpPr>
        <p:spPr>
          <a:xfrm flipV="1">
            <a:off x="5199357" y="501301"/>
            <a:ext cx="1614615" cy="3150172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cxnSpLocks/>
            <a:stCxn id="9" idx="1"/>
            <a:endCxn id="66" idx="1"/>
          </p:cNvCxnSpPr>
          <p:nvPr/>
        </p:nvCxnSpPr>
        <p:spPr>
          <a:xfrm flipV="1">
            <a:off x="6670428" y="1260543"/>
            <a:ext cx="1339899" cy="239093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cxnSpLocks/>
            <a:stCxn id="8" idx="3"/>
            <a:endCxn id="44" idx="2"/>
          </p:cNvCxnSpPr>
          <p:nvPr/>
        </p:nvCxnSpPr>
        <p:spPr>
          <a:xfrm flipV="1">
            <a:off x="5199357" y="524629"/>
            <a:ext cx="4997709" cy="3126844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10605" y="1020797"/>
            <a:ext cx="1100996" cy="51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343853" y="1775085"/>
            <a:ext cx="434505" cy="46653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H5</a:t>
            </a:r>
          </a:p>
        </p:txBody>
      </p:sp>
      <p:cxnSp>
        <p:nvCxnSpPr>
          <p:cNvPr id="62" name="Straight Connector 61"/>
          <p:cNvCxnSpPr>
            <a:stCxn id="47" idx="0"/>
            <a:endCxn id="45" idx="2"/>
          </p:cNvCxnSpPr>
          <p:nvPr/>
        </p:nvCxnSpPr>
        <p:spPr>
          <a:xfrm flipV="1">
            <a:off x="8561103" y="1533984"/>
            <a:ext cx="0" cy="241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010327" y="1123149"/>
            <a:ext cx="209939" cy="2747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901946" y="1125250"/>
            <a:ext cx="209939" cy="2747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463744" y="1259191"/>
            <a:ext cx="209939" cy="2747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67" name="Straight Arrow Connector 166"/>
          <p:cNvCxnSpPr>
            <a:cxnSpLocks/>
            <a:stCxn id="9" idx="1"/>
          </p:cNvCxnSpPr>
          <p:nvPr/>
        </p:nvCxnSpPr>
        <p:spPr>
          <a:xfrm flipV="1">
            <a:off x="6670425" y="1383739"/>
            <a:ext cx="2231518" cy="2267734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-50454" y="3029376"/>
            <a:ext cx="186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Physical Topology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-56310" y="2021891"/>
            <a:ext cx="17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Virtual Topology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8003084" y="237434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Mapping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6684526" y="-47358"/>
            <a:ext cx="5730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vS1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8336173" y="973217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vS3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9942696" y="-44023"/>
            <a:ext cx="5196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vS2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52323" y="85996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vL2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25260" y="89200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vL1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5A518A-ADB6-4696-992F-51FCE9551BDA}"/>
              </a:ext>
            </a:extLst>
          </p:cNvPr>
          <p:cNvSpPr txBox="1"/>
          <p:nvPr/>
        </p:nvSpPr>
        <p:spPr>
          <a:xfrm>
            <a:off x="5551995" y="361005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  10G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FCF08-0E73-4CF2-AA78-55B8BE8985F6}"/>
              </a:ext>
            </a:extLst>
          </p:cNvPr>
          <p:cNvSpPr txBox="1"/>
          <p:nvPr/>
        </p:nvSpPr>
        <p:spPr>
          <a:xfrm>
            <a:off x="2639589" y="612999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  1G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7687C8-1F1B-4E79-A824-B7E1F83B1BDF}"/>
              </a:ext>
            </a:extLst>
          </p:cNvPr>
          <p:cNvSpPr txBox="1"/>
          <p:nvPr/>
        </p:nvSpPr>
        <p:spPr>
          <a:xfrm>
            <a:off x="1381281" y="605096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  1G</a:t>
            </a:r>
          </a:p>
        </p:txBody>
      </p:sp>
    </p:spTree>
    <p:extLst>
      <p:ext uri="{BB962C8B-B14F-4D97-AF65-F5344CB8AC3E}">
        <p14:creationId xmlns:p14="http://schemas.microsoft.com/office/powerpoint/2010/main" val="165531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135</Words>
  <Application>Microsoft Office PowerPoint</Application>
  <PresentationFormat>Custom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Pravein GK</cp:lastModifiedBy>
  <cp:revision>27</cp:revision>
  <dcterms:created xsi:type="dcterms:W3CDTF">2017-01-25T02:40:14Z</dcterms:created>
  <dcterms:modified xsi:type="dcterms:W3CDTF">2017-11-09T06:09:56Z</dcterms:modified>
</cp:coreProperties>
</file>