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9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7579748" y="-83862"/>
            <a:ext cx="2202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  vL3 -&gt; loopLink1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C46E18-F053-445A-887C-5EA69B6FC70A}"/>
              </a:ext>
            </a:extLst>
          </p:cNvPr>
          <p:cNvSpPr/>
          <p:nvPr/>
        </p:nvSpPr>
        <p:spPr>
          <a:xfrm>
            <a:off x="5066487" y="3675479"/>
            <a:ext cx="270996" cy="1435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46329FC-74F4-4C9E-BD97-3399DFDFF731}"/>
              </a:ext>
            </a:extLst>
          </p:cNvPr>
          <p:cNvSpPr/>
          <p:nvPr/>
        </p:nvSpPr>
        <p:spPr>
          <a:xfrm>
            <a:off x="5062089" y="3531559"/>
            <a:ext cx="270996" cy="1435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840770" y="3305129"/>
            <a:ext cx="2496065" cy="7414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5527" y="3305129"/>
            <a:ext cx="2496065" cy="741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8" idx="3"/>
            <a:endCxn id="5" idx="1"/>
          </p:cNvCxnSpPr>
          <p:nvPr/>
        </p:nvCxnSpPr>
        <p:spPr>
          <a:xfrm>
            <a:off x="5336832" y="3671716"/>
            <a:ext cx="1478692" cy="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4986" y="3527551"/>
            <a:ext cx="271849" cy="288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5526" y="3527551"/>
            <a:ext cx="271849" cy="2883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34023" y="3758211"/>
            <a:ext cx="271849" cy="2883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45105" y="3758211"/>
            <a:ext cx="271849" cy="288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9505" y="3758211"/>
            <a:ext cx="271849" cy="2883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60586" y="3758211"/>
            <a:ext cx="271849" cy="288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0277" y="3758211"/>
            <a:ext cx="271849" cy="2883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11359" y="375821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5759" y="375821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26840" y="375821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52694" y="4499620"/>
            <a:ext cx="434505" cy="4665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463776" y="4499620"/>
            <a:ext cx="434505" cy="4665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25" name="Straight Connector 24"/>
          <p:cNvCxnSpPr>
            <a:endCxn id="20" idx="0"/>
          </p:cNvCxnSpPr>
          <p:nvPr/>
        </p:nvCxnSpPr>
        <p:spPr>
          <a:xfrm>
            <a:off x="3169946" y="404653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77685" y="404653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69764" y="404653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03388" y="404653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18765" y="4499618"/>
            <a:ext cx="434505" cy="46653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H5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725181" y="4499618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H6</a:t>
            </a:r>
          </a:p>
        </p:txBody>
      </p:sp>
      <p:cxnSp>
        <p:nvCxnSpPr>
          <p:cNvPr id="33" name="Straight Connector 32"/>
          <p:cNvCxnSpPr>
            <a:endCxn id="29" idx="0"/>
          </p:cNvCxnSpPr>
          <p:nvPr/>
        </p:nvCxnSpPr>
        <p:spPr>
          <a:xfrm>
            <a:off x="7436017" y="404653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9090" y="404653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50172" y="404653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976668" y="404653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49381" y="3294371"/>
            <a:ext cx="13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pSwitch1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60044" y="3309770"/>
            <a:ext cx="13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pSwitch2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75392" y="32345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</a:t>
            </a:r>
            <a:r>
              <a:rPr lang="en-US" sz="2400" b="1" dirty="0"/>
              <a:t>CLink1</a:t>
            </a:r>
            <a:endParaRPr lang="en-US" b="1" dirty="0"/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0" y="2702674"/>
            <a:ext cx="12192000" cy="933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34957" y="3168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791666" y="3168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5471" y="55012"/>
            <a:ext cx="434505" cy="4665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1351712" y="55011"/>
            <a:ext cx="434505" cy="4665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50" name="Straight Connector 49"/>
          <p:cNvCxnSpPr>
            <a:stCxn id="43" idx="3"/>
            <a:endCxn id="44" idx="1"/>
          </p:cNvCxnSpPr>
          <p:nvPr/>
        </p:nvCxnSpPr>
        <p:spPr>
          <a:xfrm>
            <a:off x="7635956" y="288277"/>
            <a:ext cx="21557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5" idx="1"/>
          </p:cNvCxnSpPr>
          <p:nvPr/>
        </p:nvCxnSpPr>
        <p:spPr>
          <a:xfrm>
            <a:off x="7085455" y="544869"/>
            <a:ext cx="1070248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3"/>
            <a:endCxn id="44" idx="2"/>
          </p:cNvCxnSpPr>
          <p:nvPr/>
        </p:nvCxnSpPr>
        <p:spPr>
          <a:xfrm flipV="1">
            <a:off x="9256702" y="544869"/>
            <a:ext cx="1085465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  <a:endCxn id="43" idx="1"/>
          </p:cNvCxnSpPr>
          <p:nvPr/>
        </p:nvCxnSpPr>
        <p:spPr>
          <a:xfrm>
            <a:off x="6069973" y="288277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3"/>
            <a:endCxn id="48" idx="1"/>
          </p:cNvCxnSpPr>
          <p:nvPr/>
        </p:nvCxnSpPr>
        <p:spPr>
          <a:xfrm flipV="1">
            <a:off x="10892665" y="288279"/>
            <a:ext cx="4590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34941" y="144115"/>
            <a:ext cx="265368" cy="2747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37510" y="314209"/>
            <a:ext cx="260260" cy="23976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426033" y="137346"/>
            <a:ext cx="209939" cy="2747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791653" y="132679"/>
            <a:ext cx="209939" cy="274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207435" y="270078"/>
            <a:ext cx="209939" cy="2747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682726" y="132680"/>
            <a:ext cx="209939" cy="274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96376" y="962050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  vL1 -&gt; CLink1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517255" y="962050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  vL2 -&gt; CLink1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71973" y="62802"/>
            <a:ext cx="42608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vS1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99212" y="31685"/>
            <a:ext cx="403753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vS2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275375" y="1147386"/>
            <a:ext cx="406188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vS3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72484" y="86130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261219" y="198888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32475" y="86129"/>
            <a:ext cx="441477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12" name="Straight Connector 111"/>
          <p:cNvCxnSpPr>
            <a:stCxn id="106" idx="3"/>
          </p:cNvCxnSpPr>
          <p:nvPr/>
        </p:nvCxnSpPr>
        <p:spPr>
          <a:xfrm flipV="1">
            <a:off x="1598062" y="319396"/>
            <a:ext cx="178913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2"/>
            <a:endCxn id="108" idx="1"/>
          </p:cNvCxnSpPr>
          <p:nvPr/>
        </p:nvCxnSpPr>
        <p:spPr>
          <a:xfrm>
            <a:off x="1385015" y="575986"/>
            <a:ext cx="890360" cy="827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3"/>
            <a:endCxn id="107" idx="2"/>
          </p:cNvCxnSpPr>
          <p:nvPr/>
        </p:nvCxnSpPr>
        <p:spPr>
          <a:xfrm flipV="1">
            <a:off x="2681566" y="544872"/>
            <a:ext cx="919523" cy="8591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  <a:endCxn id="106" idx="1"/>
          </p:cNvCxnSpPr>
          <p:nvPr/>
        </p:nvCxnSpPr>
        <p:spPr>
          <a:xfrm>
            <a:off x="706986" y="319394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7" idx="3"/>
          </p:cNvCxnSpPr>
          <p:nvPr/>
        </p:nvCxnSpPr>
        <p:spPr>
          <a:xfrm flipV="1">
            <a:off x="3802962" y="288275"/>
            <a:ext cx="35522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0" idx="0"/>
            <a:endCxn id="108" idx="2"/>
          </p:cNvCxnSpPr>
          <p:nvPr/>
        </p:nvCxnSpPr>
        <p:spPr>
          <a:xfrm flipV="1">
            <a:off x="2478469" y="1660570"/>
            <a:ext cx="0" cy="32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590544" y="956321"/>
            <a:ext cx="1133359" cy="39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cxnSpLocks/>
            <a:stCxn id="14" idx="0"/>
            <a:endCxn id="65" idx="3"/>
          </p:cNvCxnSpPr>
          <p:nvPr/>
        </p:nvCxnSpPr>
        <p:spPr>
          <a:xfrm flipV="1">
            <a:off x="4185427" y="274741"/>
            <a:ext cx="3450542" cy="348347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155703" y="1041037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8951" y="1795325"/>
            <a:ext cx="434505" cy="46653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H5</a:t>
            </a:r>
          </a:p>
        </p:txBody>
      </p:sp>
      <p:cxnSp>
        <p:nvCxnSpPr>
          <p:cNvPr id="62" name="Straight Connector 61"/>
          <p:cNvCxnSpPr>
            <a:stCxn id="47" idx="0"/>
            <a:endCxn id="45" idx="2"/>
          </p:cNvCxnSpPr>
          <p:nvPr/>
        </p:nvCxnSpPr>
        <p:spPr>
          <a:xfrm flipV="1">
            <a:off x="8706201" y="1554224"/>
            <a:ext cx="0" cy="241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55425" y="1143389"/>
            <a:ext cx="209939" cy="2747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047044" y="1145490"/>
            <a:ext cx="209939" cy="2747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608842" y="1294726"/>
            <a:ext cx="217998" cy="2594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-30263" y="3030671"/>
            <a:ext cx="2426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Physical Topology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-49403" y="2113727"/>
            <a:ext cx="227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Virtual Topology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9528602" y="2241009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Mapping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6773516" y="-82268"/>
            <a:ext cx="912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vS1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8383966" y="938267"/>
            <a:ext cx="63190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vS3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0012120" y="-86718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vS2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4169761" y="4499614"/>
            <a:ext cx="5336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450169" y="4499614"/>
            <a:ext cx="526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816954" y="4523626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loopLink1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8129270" y="452701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loopLink2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174964" y="-3113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97421" y="88020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70358" y="93972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vL1</a:t>
            </a:r>
          </a:p>
        </p:txBody>
      </p:sp>
      <p:cxnSp>
        <p:nvCxnSpPr>
          <p:cNvPr id="161" name="Straight Arrow Connector 160"/>
          <p:cNvCxnSpPr>
            <a:cxnSpLocks/>
            <a:stCxn id="15" idx="0"/>
            <a:endCxn id="69" idx="1"/>
          </p:cNvCxnSpPr>
          <p:nvPr/>
        </p:nvCxnSpPr>
        <p:spPr>
          <a:xfrm flipV="1">
            <a:off x="4696508" y="270077"/>
            <a:ext cx="5095142" cy="3488137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4">
            <a:extLst>
              <a:ext uri="{FF2B5EF4-FFF2-40B4-BE49-F238E27FC236}">
                <a16:creationId xmlns:a16="http://schemas.microsoft.com/office/drawing/2014/main" id="{6BC842DD-5ECF-4320-8723-17EF359E2B14}"/>
              </a:ext>
            </a:extLst>
          </p:cNvPr>
          <p:cNvSpPr txBox="1"/>
          <p:nvPr/>
        </p:nvSpPr>
        <p:spPr>
          <a:xfrm>
            <a:off x="2773600" y="6129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1G</a:t>
            </a:r>
          </a:p>
        </p:txBody>
      </p:sp>
      <p:sp>
        <p:nvSpPr>
          <p:cNvPr id="90" name="TextBox 87">
            <a:extLst>
              <a:ext uri="{FF2B5EF4-FFF2-40B4-BE49-F238E27FC236}">
                <a16:creationId xmlns:a16="http://schemas.microsoft.com/office/drawing/2014/main" id="{4688A163-8151-4508-B7A9-B6515D1A7423}"/>
              </a:ext>
            </a:extLst>
          </p:cNvPr>
          <p:cNvSpPr txBox="1"/>
          <p:nvPr/>
        </p:nvSpPr>
        <p:spPr>
          <a:xfrm>
            <a:off x="1515292" y="60509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1G</a:t>
            </a:r>
          </a:p>
        </p:txBody>
      </p:sp>
      <p:sp>
        <p:nvSpPr>
          <p:cNvPr id="91" name="TextBox 84">
            <a:extLst>
              <a:ext uri="{FF2B5EF4-FFF2-40B4-BE49-F238E27FC236}">
                <a16:creationId xmlns:a16="http://schemas.microsoft.com/office/drawing/2014/main" id="{FDF660FE-6E8E-4B13-8BCC-29E2F5A43451}"/>
              </a:ext>
            </a:extLst>
          </p:cNvPr>
          <p:cNvSpPr txBox="1"/>
          <p:nvPr/>
        </p:nvSpPr>
        <p:spPr>
          <a:xfrm>
            <a:off x="2185346" y="29229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1G</a:t>
            </a:r>
          </a:p>
        </p:txBody>
      </p:sp>
      <p:sp>
        <p:nvSpPr>
          <p:cNvPr id="92" name="TextBox 83">
            <a:extLst>
              <a:ext uri="{FF2B5EF4-FFF2-40B4-BE49-F238E27FC236}">
                <a16:creationId xmlns:a16="http://schemas.microsoft.com/office/drawing/2014/main" id="{5AC9FC96-B235-463B-8E54-5CF557A87856}"/>
              </a:ext>
            </a:extLst>
          </p:cNvPr>
          <p:cNvSpPr txBox="1"/>
          <p:nvPr/>
        </p:nvSpPr>
        <p:spPr>
          <a:xfrm>
            <a:off x="5676720" y="368079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</a:t>
            </a:r>
            <a:r>
              <a:rPr lang="en-US" sz="2000" b="1" dirty="0">
                <a:solidFill>
                  <a:sysClr val="windowText" lastClr="000000"/>
                </a:solidFill>
              </a:rPr>
              <a:t>10G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TextBox 83">
            <a:extLst>
              <a:ext uri="{FF2B5EF4-FFF2-40B4-BE49-F238E27FC236}">
                <a16:creationId xmlns:a16="http://schemas.microsoft.com/office/drawing/2014/main" id="{814E947E-2AD0-45C1-B4B5-D1AD6DFA5178}"/>
              </a:ext>
            </a:extLst>
          </p:cNvPr>
          <p:cNvSpPr txBox="1"/>
          <p:nvPr/>
        </p:nvSpPr>
        <p:spPr>
          <a:xfrm>
            <a:off x="4125634" y="418787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1G</a:t>
            </a:r>
          </a:p>
        </p:txBody>
      </p:sp>
    </p:spTree>
    <p:extLst>
      <p:ext uri="{BB962C8B-B14F-4D97-AF65-F5344CB8AC3E}">
        <p14:creationId xmlns:p14="http://schemas.microsoft.com/office/powerpoint/2010/main" val="36623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</TotalTime>
  <Words>73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Pravein GK</cp:lastModifiedBy>
  <cp:revision>23</cp:revision>
  <dcterms:created xsi:type="dcterms:W3CDTF">2017-01-25T02:40:14Z</dcterms:created>
  <dcterms:modified xsi:type="dcterms:W3CDTF">2017-11-09T07:58:04Z</dcterms:modified>
</cp:coreProperties>
</file>