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236075" cy="5851525"/>
  <p:notesSz cx="6858000" cy="9144000"/>
  <p:defaultTextStyle>
    <a:defPPr>
      <a:defRPr lang="en-US"/>
    </a:defPPr>
    <a:lvl1pPr marL="0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1pPr>
    <a:lvl2pPr marL="390586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2pPr>
    <a:lvl3pPr marL="781172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3pPr>
    <a:lvl4pPr marL="1171758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4pPr>
    <a:lvl5pPr marL="1562344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5pPr>
    <a:lvl6pPr marL="1952930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2343516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2734102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3124688" algn="l" defTabSz="781172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510" y="957646"/>
            <a:ext cx="6927056" cy="2037198"/>
          </a:xfrm>
        </p:spPr>
        <p:txBody>
          <a:bodyPr anchor="b"/>
          <a:lstStyle>
            <a:lvl1pPr algn="ctr">
              <a:defRPr sz="45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510" y="3073405"/>
            <a:ext cx="6927056" cy="1412764"/>
          </a:xfrm>
        </p:spPr>
        <p:txBody>
          <a:bodyPr/>
          <a:lstStyle>
            <a:lvl1pPr marL="0" indent="0" algn="ctr">
              <a:buNone/>
              <a:defRPr sz="1818"/>
            </a:lvl1pPr>
            <a:lvl2pPr marL="346375" indent="0" algn="ctr">
              <a:buNone/>
              <a:defRPr sz="1515"/>
            </a:lvl2pPr>
            <a:lvl3pPr marL="692749" indent="0" algn="ctr">
              <a:buNone/>
              <a:defRPr sz="1364"/>
            </a:lvl3pPr>
            <a:lvl4pPr marL="1039124" indent="0" algn="ctr">
              <a:buNone/>
              <a:defRPr sz="1212"/>
            </a:lvl4pPr>
            <a:lvl5pPr marL="1385499" indent="0" algn="ctr">
              <a:buNone/>
              <a:defRPr sz="1212"/>
            </a:lvl5pPr>
            <a:lvl6pPr marL="1731874" indent="0" algn="ctr">
              <a:buNone/>
              <a:defRPr sz="1212"/>
            </a:lvl6pPr>
            <a:lvl7pPr marL="2078248" indent="0" algn="ctr">
              <a:buNone/>
              <a:defRPr sz="1212"/>
            </a:lvl7pPr>
            <a:lvl8pPr marL="2424623" indent="0" algn="ctr">
              <a:buNone/>
              <a:defRPr sz="1212"/>
            </a:lvl8pPr>
            <a:lvl9pPr marL="2770998" indent="0" algn="ctr">
              <a:buNone/>
              <a:defRPr sz="12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9566" y="311540"/>
            <a:ext cx="1991529" cy="49588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4980" y="311540"/>
            <a:ext cx="5859135" cy="49588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1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70" y="1458819"/>
            <a:ext cx="7966115" cy="2434071"/>
          </a:xfrm>
        </p:spPr>
        <p:txBody>
          <a:bodyPr anchor="b"/>
          <a:lstStyle>
            <a:lvl1pPr>
              <a:defRPr sz="45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70" y="3915917"/>
            <a:ext cx="7966115" cy="1280021"/>
          </a:xfrm>
        </p:spPr>
        <p:txBody>
          <a:bodyPr/>
          <a:lstStyle>
            <a:lvl1pPr marL="0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1pPr>
            <a:lvl2pPr marL="346375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692749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3pPr>
            <a:lvl4pPr marL="1039124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4pPr>
            <a:lvl5pPr marL="1385499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5pPr>
            <a:lvl6pPr marL="1731874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6pPr>
            <a:lvl7pPr marL="2078248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7pPr>
            <a:lvl8pPr marL="2424623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8pPr>
            <a:lvl9pPr marL="2770998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980" y="1557698"/>
            <a:ext cx="3925332" cy="3712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763" y="1557698"/>
            <a:ext cx="3925332" cy="3712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5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3" y="311540"/>
            <a:ext cx="7966115" cy="1131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184" y="1434437"/>
            <a:ext cx="3907292" cy="702995"/>
          </a:xfrm>
        </p:spPr>
        <p:txBody>
          <a:bodyPr anchor="b"/>
          <a:lstStyle>
            <a:lvl1pPr marL="0" indent="0">
              <a:buNone/>
              <a:defRPr sz="1818" b="1"/>
            </a:lvl1pPr>
            <a:lvl2pPr marL="346375" indent="0">
              <a:buNone/>
              <a:defRPr sz="1515" b="1"/>
            </a:lvl2pPr>
            <a:lvl3pPr marL="692749" indent="0">
              <a:buNone/>
              <a:defRPr sz="1364" b="1"/>
            </a:lvl3pPr>
            <a:lvl4pPr marL="1039124" indent="0">
              <a:buNone/>
              <a:defRPr sz="1212" b="1"/>
            </a:lvl4pPr>
            <a:lvl5pPr marL="1385499" indent="0">
              <a:buNone/>
              <a:defRPr sz="1212" b="1"/>
            </a:lvl5pPr>
            <a:lvl6pPr marL="1731874" indent="0">
              <a:buNone/>
              <a:defRPr sz="1212" b="1"/>
            </a:lvl6pPr>
            <a:lvl7pPr marL="2078248" indent="0">
              <a:buNone/>
              <a:defRPr sz="1212" b="1"/>
            </a:lvl7pPr>
            <a:lvl8pPr marL="2424623" indent="0">
              <a:buNone/>
              <a:defRPr sz="1212" b="1"/>
            </a:lvl8pPr>
            <a:lvl9pPr marL="2770998" indent="0">
              <a:buNone/>
              <a:defRPr sz="12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184" y="2137432"/>
            <a:ext cx="3907292" cy="3143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763" y="1434437"/>
            <a:ext cx="3926535" cy="702995"/>
          </a:xfrm>
        </p:spPr>
        <p:txBody>
          <a:bodyPr anchor="b"/>
          <a:lstStyle>
            <a:lvl1pPr marL="0" indent="0">
              <a:buNone/>
              <a:defRPr sz="1818" b="1"/>
            </a:lvl1pPr>
            <a:lvl2pPr marL="346375" indent="0">
              <a:buNone/>
              <a:defRPr sz="1515" b="1"/>
            </a:lvl2pPr>
            <a:lvl3pPr marL="692749" indent="0">
              <a:buNone/>
              <a:defRPr sz="1364" b="1"/>
            </a:lvl3pPr>
            <a:lvl4pPr marL="1039124" indent="0">
              <a:buNone/>
              <a:defRPr sz="1212" b="1"/>
            </a:lvl4pPr>
            <a:lvl5pPr marL="1385499" indent="0">
              <a:buNone/>
              <a:defRPr sz="1212" b="1"/>
            </a:lvl5pPr>
            <a:lvl6pPr marL="1731874" indent="0">
              <a:buNone/>
              <a:defRPr sz="1212" b="1"/>
            </a:lvl6pPr>
            <a:lvl7pPr marL="2078248" indent="0">
              <a:buNone/>
              <a:defRPr sz="1212" b="1"/>
            </a:lvl7pPr>
            <a:lvl8pPr marL="2424623" indent="0">
              <a:buNone/>
              <a:defRPr sz="1212" b="1"/>
            </a:lvl8pPr>
            <a:lvl9pPr marL="2770998" indent="0">
              <a:buNone/>
              <a:defRPr sz="12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763" y="2137432"/>
            <a:ext cx="3926535" cy="3143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3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4" y="390102"/>
            <a:ext cx="2978874" cy="1365356"/>
          </a:xfrm>
        </p:spPr>
        <p:txBody>
          <a:bodyPr anchor="b"/>
          <a:lstStyle>
            <a:lvl1pPr>
              <a:defRPr sz="2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535" y="842512"/>
            <a:ext cx="4675763" cy="4158375"/>
          </a:xfrm>
        </p:spPr>
        <p:txBody>
          <a:bodyPr/>
          <a:lstStyle>
            <a:lvl1pPr>
              <a:defRPr sz="2424"/>
            </a:lvl1pPr>
            <a:lvl2pPr>
              <a:defRPr sz="2121"/>
            </a:lvl2pPr>
            <a:lvl3pPr>
              <a:defRPr sz="1818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184" y="1755458"/>
            <a:ext cx="2978874" cy="3252202"/>
          </a:xfrm>
        </p:spPr>
        <p:txBody>
          <a:bodyPr/>
          <a:lstStyle>
            <a:lvl1pPr marL="0" indent="0">
              <a:buNone/>
              <a:defRPr sz="1212"/>
            </a:lvl1pPr>
            <a:lvl2pPr marL="346375" indent="0">
              <a:buNone/>
              <a:defRPr sz="1061"/>
            </a:lvl2pPr>
            <a:lvl3pPr marL="692749" indent="0">
              <a:buNone/>
              <a:defRPr sz="909"/>
            </a:lvl3pPr>
            <a:lvl4pPr marL="1039124" indent="0">
              <a:buNone/>
              <a:defRPr sz="758"/>
            </a:lvl4pPr>
            <a:lvl5pPr marL="1385499" indent="0">
              <a:buNone/>
              <a:defRPr sz="758"/>
            </a:lvl5pPr>
            <a:lvl6pPr marL="1731874" indent="0">
              <a:buNone/>
              <a:defRPr sz="758"/>
            </a:lvl6pPr>
            <a:lvl7pPr marL="2078248" indent="0">
              <a:buNone/>
              <a:defRPr sz="758"/>
            </a:lvl7pPr>
            <a:lvl8pPr marL="2424623" indent="0">
              <a:buNone/>
              <a:defRPr sz="758"/>
            </a:lvl8pPr>
            <a:lvl9pPr marL="2770998" indent="0">
              <a:buNone/>
              <a:defRPr sz="7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4" y="390102"/>
            <a:ext cx="2978874" cy="1365356"/>
          </a:xfrm>
        </p:spPr>
        <p:txBody>
          <a:bodyPr anchor="b"/>
          <a:lstStyle>
            <a:lvl1pPr>
              <a:defRPr sz="2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26535" y="842512"/>
            <a:ext cx="4675763" cy="4158375"/>
          </a:xfrm>
        </p:spPr>
        <p:txBody>
          <a:bodyPr anchor="t"/>
          <a:lstStyle>
            <a:lvl1pPr marL="0" indent="0">
              <a:buNone/>
              <a:defRPr sz="2424"/>
            </a:lvl1pPr>
            <a:lvl2pPr marL="346375" indent="0">
              <a:buNone/>
              <a:defRPr sz="2121"/>
            </a:lvl2pPr>
            <a:lvl3pPr marL="692749" indent="0">
              <a:buNone/>
              <a:defRPr sz="1818"/>
            </a:lvl3pPr>
            <a:lvl4pPr marL="1039124" indent="0">
              <a:buNone/>
              <a:defRPr sz="1515"/>
            </a:lvl4pPr>
            <a:lvl5pPr marL="1385499" indent="0">
              <a:buNone/>
              <a:defRPr sz="1515"/>
            </a:lvl5pPr>
            <a:lvl6pPr marL="1731874" indent="0">
              <a:buNone/>
              <a:defRPr sz="1515"/>
            </a:lvl6pPr>
            <a:lvl7pPr marL="2078248" indent="0">
              <a:buNone/>
              <a:defRPr sz="1515"/>
            </a:lvl7pPr>
            <a:lvl8pPr marL="2424623" indent="0">
              <a:buNone/>
              <a:defRPr sz="1515"/>
            </a:lvl8pPr>
            <a:lvl9pPr marL="2770998" indent="0">
              <a:buNone/>
              <a:defRPr sz="15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6184" y="1755458"/>
            <a:ext cx="2978874" cy="3252202"/>
          </a:xfrm>
        </p:spPr>
        <p:txBody>
          <a:bodyPr/>
          <a:lstStyle>
            <a:lvl1pPr marL="0" indent="0">
              <a:buNone/>
              <a:defRPr sz="1212"/>
            </a:lvl1pPr>
            <a:lvl2pPr marL="346375" indent="0">
              <a:buNone/>
              <a:defRPr sz="1061"/>
            </a:lvl2pPr>
            <a:lvl3pPr marL="692749" indent="0">
              <a:buNone/>
              <a:defRPr sz="909"/>
            </a:lvl3pPr>
            <a:lvl4pPr marL="1039124" indent="0">
              <a:buNone/>
              <a:defRPr sz="758"/>
            </a:lvl4pPr>
            <a:lvl5pPr marL="1385499" indent="0">
              <a:buNone/>
              <a:defRPr sz="758"/>
            </a:lvl5pPr>
            <a:lvl6pPr marL="1731874" indent="0">
              <a:buNone/>
              <a:defRPr sz="758"/>
            </a:lvl6pPr>
            <a:lvl7pPr marL="2078248" indent="0">
              <a:buNone/>
              <a:defRPr sz="758"/>
            </a:lvl7pPr>
            <a:lvl8pPr marL="2424623" indent="0">
              <a:buNone/>
              <a:defRPr sz="758"/>
            </a:lvl8pPr>
            <a:lvl9pPr marL="2770998" indent="0">
              <a:buNone/>
              <a:defRPr sz="7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4F15-32A2-4668-895B-20B33078076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4980" y="311540"/>
            <a:ext cx="7966115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980" y="1557698"/>
            <a:ext cx="7966115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4980" y="5423497"/>
            <a:ext cx="2078117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04F15-32A2-4668-895B-20B33078076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9450" y="5423497"/>
            <a:ext cx="3117175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22978" y="5423497"/>
            <a:ext cx="2078117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97ADE-6FF4-4898-8307-62C22F44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2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2749" rtl="0" eaLnBrk="1" latinLnBrk="0" hangingPunct="1">
        <a:lnSpc>
          <a:spcPct val="90000"/>
        </a:lnSpc>
        <a:spcBef>
          <a:spcPct val="0"/>
        </a:spcBef>
        <a:buNone/>
        <a:defRPr sz="3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187" indent="-173187" algn="l" defTabSz="692749" rtl="0" eaLnBrk="1" latinLnBrk="0" hangingPunct="1">
        <a:lnSpc>
          <a:spcPct val="90000"/>
        </a:lnSpc>
        <a:spcBef>
          <a:spcPts val="758"/>
        </a:spcBef>
        <a:buFont typeface="Arial" panose="020B0604020202020204" pitchFamily="34" charset="0"/>
        <a:buChar char="•"/>
        <a:defRPr sz="2121" kern="1200">
          <a:solidFill>
            <a:schemeClr val="tx1"/>
          </a:solidFill>
          <a:latin typeface="+mn-lt"/>
          <a:ea typeface="+mn-ea"/>
          <a:cs typeface="+mn-cs"/>
        </a:defRPr>
      </a:lvl1pPr>
      <a:lvl2pPr marL="519562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2pPr>
      <a:lvl3pPr marL="865937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212312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4pPr>
      <a:lvl5pPr marL="1558686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5pPr>
      <a:lvl6pPr marL="1905061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6pPr>
      <a:lvl7pPr marL="2251436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7pPr>
      <a:lvl8pPr marL="2597810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8pPr>
      <a:lvl9pPr marL="2944185" indent="-173187" algn="l" defTabSz="692749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1pPr>
      <a:lvl2pPr marL="346375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2pPr>
      <a:lvl3pPr marL="692749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3pPr>
      <a:lvl4pPr marL="1039124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4pPr>
      <a:lvl5pPr marL="1385499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5pPr>
      <a:lvl6pPr marL="1731874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6pPr>
      <a:lvl7pPr marL="2078248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7pPr>
      <a:lvl8pPr marL="2424623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8pPr>
      <a:lvl9pPr marL="2770998" algn="l" defTabSz="692749" rtl="0" eaLnBrk="1" latinLnBrk="0" hangingPunct="1">
        <a:defRPr sz="13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3897" y="257266"/>
            <a:ext cx="2428717" cy="1894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2326" y="4963267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80261" y="4963266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28196" y="4963265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97089" y="5429792"/>
            <a:ext cx="810543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5024" y="5429792"/>
            <a:ext cx="810543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6315" y="5429792"/>
            <a:ext cx="810543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Switch3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94981" y="5247844"/>
            <a:ext cx="85841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62326" y="5247844"/>
            <a:ext cx="88398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132326" y="3020814"/>
            <a:ext cx="4798959" cy="1073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BNV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  <a:endCxn id="7" idx="0"/>
          </p:cNvCxnSpPr>
          <p:nvPr/>
        </p:nvCxnSpPr>
        <p:spPr>
          <a:xfrm flipH="1">
            <a:off x="2855738" y="4093833"/>
            <a:ext cx="1676066" cy="869432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8" idx="0"/>
          </p:cNvCxnSpPr>
          <p:nvPr/>
        </p:nvCxnSpPr>
        <p:spPr>
          <a:xfrm>
            <a:off x="4531806" y="4093835"/>
            <a:ext cx="71869" cy="869431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9" idx="0"/>
          </p:cNvCxnSpPr>
          <p:nvPr/>
        </p:nvCxnSpPr>
        <p:spPr>
          <a:xfrm>
            <a:off x="4531804" y="4093833"/>
            <a:ext cx="1819804" cy="86943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67627" y="4266980"/>
            <a:ext cx="1001428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OpenFlow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579155" y="3738668"/>
            <a:ext cx="1875453" cy="3457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Translation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579156" y="3038678"/>
            <a:ext cx="1871124" cy="3272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Abstraction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41459" y="257052"/>
            <a:ext cx="2408276" cy="1894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48421" y="255207"/>
            <a:ext cx="2404872" cy="1894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cxnSpLocks/>
            <a:stCxn id="17" idx="0"/>
            <a:endCxn id="31" idx="2"/>
          </p:cNvCxnSpPr>
          <p:nvPr/>
        </p:nvCxnSpPr>
        <p:spPr>
          <a:xfrm flipH="1" flipV="1">
            <a:off x="1228256" y="2151380"/>
            <a:ext cx="3303550" cy="869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7" idx="0"/>
            <a:endCxn id="32" idx="2"/>
          </p:cNvCxnSpPr>
          <p:nvPr/>
        </p:nvCxnSpPr>
        <p:spPr>
          <a:xfrm flipH="1" flipV="1">
            <a:off x="3645597" y="2151166"/>
            <a:ext cx="886209" cy="86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17" idx="0"/>
            <a:endCxn id="33" idx="2"/>
          </p:cNvCxnSpPr>
          <p:nvPr/>
        </p:nvCxnSpPr>
        <p:spPr>
          <a:xfrm flipV="1">
            <a:off x="4531806" y="2149321"/>
            <a:ext cx="1519051" cy="87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2030" y="226793"/>
            <a:ext cx="872226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75191" y="233217"/>
            <a:ext cx="872226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13082" y="233217"/>
            <a:ext cx="872226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67382" y="693413"/>
            <a:ext cx="1272155" cy="3856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OpenDaylight</a:t>
            </a:r>
            <a:r>
              <a:rPr lang="en-US" sz="1400" dirty="0">
                <a:solidFill>
                  <a:schemeClr val="tx1"/>
                </a:solidFill>
              </a:rPr>
              <a:t> Controller</a:t>
            </a:r>
          </a:p>
        </p:txBody>
      </p:sp>
      <p:pic>
        <p:nvPicPr>
          <p:cNvPr id="51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514" y="1533916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09798" y="183803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5818" y="1842563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528" y="1842563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5132" y="183803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2424" y="160280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3841" y="1534814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321" y="1203687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>
            <a:stCxn id="51" idx="0"/>
          </p:cNvCxnSpPr>
          <p:nvPr/>
        </p:nvCxnSpPr>
        <p:spPr>
          <a:xfrm flipV="1">
            <a:off x="506221" y="1311941"/>
            <a:ext cx="489766" cy="221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 flipV="1">
            <a:off x="243007" y="1664386"/>
            <a:ext cx="176630" cy="178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  <a:stCxn id="53" idx="0"/>
          </p:cNvCxnSpPr>
          <p:nvPr/>
        </p:nvCxnSpPr>
        <p:spPr>
          <a:xfrm flipH="1" flipV="1">
            <a:off x="593015" y="1631755"/>
            <a:ext cx="241510" cy="210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55" idx="0"/>
          </p:cNvCxnSpPr>
          <p:nvPr/>
        </p:nvCxnSpPr>
        <p:spPr>
          <a:xfrm flipV="1">
            <a:off x="1473839" y="1639407"/>
            <a:ext cx="137118" cy="198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  <a:stCxn id="52" idx="0"/>
          </p:cNvCxnSpPr>
          <p:nvPr/>
        </p:nvCxnSpPr>
        <p:spPr>
          <a:xfrm flipH="1" flipV="1">
            <a:off x="1836751" y="1664384"/>
            <a:ext cx="221754" cy="173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1232785" y="1311941"/>
            <a:ext cx="464435" cy="221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026264" y="701480"/>
            <a:ext cx="1272155" cy="3856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ONOS Controller</a:t>
            </a:r>
          </a:p>
        </p:txBody>
      </p:sp>
      <p:pic>
        <p:nvPicPr>
          <p:cNvPr id="78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9843" y="1326105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21133" y="1800619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50276" y="1569214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40719" y="1830489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98593" y="1394682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30086" y="1643619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17551" y="185773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29616" y="1538661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/>
          <p:cNvCxnSpPr>
            <a:cxnSpLocks/>
            <a:stCxn id="56" idx="0"/>
          </p:cNvCxnSpPr>
          <p:nvPr/>
        </p:nvCxnSpPr>
        <p:spPr>
          <a:xfrm flipV="1">
            <a:off x="2821133" y="1456735"/>
            <a:ext cx="372375" cy="146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  <a:stCxn id="56" idx="0"/>
            <a:endCxn id="79" idx="0"/>
          </p:cNvCxnSpPr>
          <p:nvPr/>
        </p:nvCxnSpPr>
        <p:spPr>
          <a:xfrm>
            <a:off x="2821133" y="1602810"/>
            <a:ext cx="248709" cy="197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180219" y="1928218"/>
            <a:ext cx="307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1" idx="0"/>
          </p:cNvCxnSpPr>
          <p:nvPr/>
        </p:nvCxnSpPr>
        <p:spPr>
          <a:xfrm>
            <a:off x="3387501" y="1686379"/>
            <a:ext cx="201927" cy="144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4" idx="0"/>
          </p:cNvCxnSpPr>
          <p:nvPr/>
        </p:nvCxnSpPr>
        <p:spPr>
          <a:xfrm>
            <a:off x="3973606" y="1745843"/>
            <a:ext cx="192652" cy="11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453895" y="1661705"/>
            <a:ext cx="331100" cy="23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82" idx="0"/>
          </p:cNvCxnSpPr>
          <p:nvPr/>
        </p:nvCxnSpPr>
        <p:spPr>
          <a:xfrm flipV="1">
            <a:off x="3432346" y="1394682"/>
            <a:ext cx="414954" cy="55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83" idx="0"/>
          </p:cNvCxnSpPr>
          <p:nvPr/>
        </p:nvCxnSpPr>
        <p:spPr>
          <a:xfrm>
            <a:off x="3395882" y="1426876"/>
            <a:ext cx="482913" cy="216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964199" y="1503619"/>
            <a:ext cx="511339" cy="11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4" idx="0"/>
          </p:cNvCxnSpPr>
          <p:nvPr/>
        </p:nvCxnSpPr>
        <p:spPr>
          <a:xfrm flipV="1">
            <a:off x="4166260" y="1624293"/>
            <a:ext cx="83517" cy="23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84" idx="0"/>
          </p:cNvCxnSpPr>
          <p:nvPr/>
        </p:nvCxnSpPr>
        <p:spPr>
          <a:xfrm flipV="1">
            <a:off x="3659494" y="1857740"/>
            <a:ext cx="506764" cy="70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5489271" y="652035"/>
            <a:ext cx="1272155" cy="3856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POX Controller</a:t>
            </a:r>
          </a:p>
        </p:txBody>
      </p:sp>
      <p:cxnSp>
        <p:nvCxnSpPr>
          <p:cNvPr id="129" name="Straight Connector 128"/>
          <p:cNvCxnSpPr>
            <a:stCxn id="79" idx="0"/>
          </p:cNvCxnSpPr>
          <p:nvPr/>
        </p:nvCxnSpPr>
        <p:spPr>
          <a:xfrm flipV="1">
            <a:off x="3069842" y="1691052"/>
            <a:ext cx="105684" cy="109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132326" y="3247742"/>
            <a:ext cx="945705" cy="6197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BNV Mapper</a:t>
            </a:r>
          </a:p>
        </p:txBody>
      </p:sp>
      <p:pic>
        <p:nvPicPr>
          <p:cNvPr id="1028" name="Picture 4" descr="Image result for custom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2" y="3202319"/>
            <a:ext cx="722845" cy="72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190451" y="3365961"/>
            <a:ext cx="941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190227" y="3738668"/>
            <a:ext cx="9420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59177" y="2908580"/>
            <a:ext cx="118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Topology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7941" y="3692972"/>
            <a:ext cx="118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Tenant Mapping</a:t>
            </a:r>
          </a:p>
        </p:txBody>
      </p:sp>
      <p:pic>
        <p:nvPicPr>
          <p:cNvPr id="72" name="Picture 2" descr="https://openclipart.org/image/2400px/svg_to_png/215022/blue-switch.png">
            <a:extLst>
              <a:ext uri="{FF2B5EF4-FFF2-40B4-BE49-F238E27FC236}">
                <a16:creationId xmlns:a16="http://schemas.microsoft.com/office/drawing/2014/main" id="{B92059DC-D3F4-48AC-B103-9AA9115C6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8609" y="1520062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https://openclipart.org/image/2400px/svg_to_png/215022/blue-switch.png">
            <a:extLst>
              <a:ext uri="{FF2B5EF4-FFF2-40B4-BE49-F238E27FC236}">
                <a16:creationId xmlns:a16="http://schemas.microsoft.com/office/drawing/2014/main" id="{B5947960-1A8E-4223-9CDA-B0FCD2B4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60893" y="1824184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https://openclipart.org/image/2400px/svg_to_png/215022/blue-switch.png">
            <a:extLst>
              <a:ext uri="{FF2B5EF4-FFF2-40B4-BE49-F238E27FC236}">
                <a16:creationId xmlns:a16="http://schemas.microsoft.com/office/drawing/2014/main" id="{72E1143B-CD28-4776-8924-9EE5781B0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36913" y="1828709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https://openclipart.org/image/2400px/svg_to_png/215022/blue-switch.png">
            <a:extLst>
              <a:ext uri="{FF2B5EF4-FFF2-40B4-BE49-F238E27FC236}">
                <a16:creationId xmlns:a16="http://schemas.microsoft.com/office/drawing/2014/main" id="{E492ED53-BCAE-4E05-B185-BABA8E67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45395" y="1828709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s://openclipart.org/image/2400px/svg_to_png/215022/blue-switch.png">
            <a:extLst>
              <a:ext uri="{FF2B5EF4-FFF2-40B4-BE49-F238E27FC236}">
                <a16:creationId xmlns:a16="http://schemas.microsoft.com/office/drawing/2014/main" id="{D4D3B828-0D67-4BB3-BFB1-3F0ED60D1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6227" y="1824184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openclipart.org/image/2400px/svg_to_png/215022/blue-switch.png">
            <a:extLst>
              <a:ext uri="{FF2B5EF4-FFF2-40B4-BE49-F238E27FC236}">
                <a16:creationId xmlns:a16="http://schemas.microsoft.com/office/drawing/2014/main" id="{6769C193-5B2B-4502-B54D-B44B6BEFC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24936" y="1520960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s://openclipart.org/image/2400px/svg_to_png/215022/blue-switch.png">
            <a:extLst>
              <a:ext uri="{FF2B5EF4-FFF2-40B4-BE49-F238E27FC236}">
                <a16:creationId xmlns:a16="http://schemas.microsoft.com/office/drawing/2014/main" id="{6B73617F-42BD-418B-B04D-D0494D832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3115" y="1189815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EE0AB34-1497-4F8F-82DA-7861FC3D3D49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5457318" y="1318100"/>
            <a:ext cx="246973" cy="201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C4D59B3-2A6D-49DC-8D9B-60930F9CCACF}"/>
              </a:ext>
            </a:extLst>
          </p:cNvPr>
          <p:cNvCxnSpPr>
            <a:cxnSpLocks/>
          </p:cNvCxnSpPr>
          <p:nvPr/>
        </p:nvCxnSpPr>
        <p:spPr>
          <a:xfrm flipV="1">
            <a:off x="5209216" y="1665646"/>
            <a:ext cx="176630" cy="178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213E8AB-76DA-47AE-995F-3BFD8CC4A864}"/>
              </a:ext>
            </a:extLst>
          </p:cNvPr>
          <p:cNvCxnSpPr>
            <a:cxnSpLocks/>
          </p:cNvCxnSpPr>
          <p:nvPr/>
        </p:nvCxnSpPr>
        <p:spPr>
          <a:xfrm flipH="1" flipV="1">
            <a:off x="5559224" y="1633015"/>
            <a:ext cx="241510" cy="210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0FCCF99-6F81-440D-AC63-C73B3E8DF563}"/>
              </a:ext>
            </a:extLst>
          </p:cNvPr>
          <p:cNvCxnSpPr>
            <a:cxnSpLocks/>
          </p:cNvCxnSpPr>
          <p:nvPr/>
        </p:nvCxnSpPr>
        <p:spPr>
          <a:xfrm flipV="1">
            <a:off x="6440048" y="1640667"/>
            <a:ext cx="137118" cy="198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AFA258F-2465-4F84-A34D-6BA5CFF7B089}"/>
              </a:ext>
            </a:extLst>
          </p:cNvPr>
          <p:cNvCxnSpPr>
            <a:cxnSpLocks/>
          </p:cNvCxnSpPr>
          <p:nvPr/>
        </p:nvCxnSpPr>
        <p:spPr>
          <a:xfrm flipH="1" flipV="1">
            <a:off x="6802960" y="1665644"/>
            <a:ext cx="221754" cy="173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DE1ECB8-F076-4CF5-B53C-14438AAC839E}"/>
              </a:ext>
            </a:extLst>
          </p:cNvPr>
          <p:cNvCxnSpPr>
            <a:cxnSpLocks/>
          </p:cNvCxnSpPr>
          <p:nvPr/>
        </p:nvCxnSpPr>
        <p:spPr>
          <a:xfrm flipH="1" flipV="1">
            <a:off x="6508607" y="1302102"/>
            <a:ext cx="154823" cy="233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Picture 2" descr="https://openclipart.org/image/2400px/svg_to_png/215022/blue-switch.png">
            <a:extLst>
              <a:ext uri="{FF2B5EF4-FFF2-40B4-BE49-F238E27FC236}">
                <a16:creationId xmlns:a16="http://schemas.microsoft.com/office/drawing/2014/main" id="{5F4E1897-F364-4838-9E39-31729D8F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0534" y="1173352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1BA8FF7-37C2-48DE-8688-0277C8F8AF39}"/>
              </a:ext>
            </a:extLst>
          </p:cNvPr>
          <p:cNvCxnSpPr>
            <a:cxnSpLocks/>
          </p:cNvCxnSpPr>
          <p:nvPr/>
        </p:nvCxnSpPr>
        <p:spPr>
          <a:xfrm flipV="1">
            <a:off x="5533516" y="1302102"/>
            <a:ext cx="760378" cy="31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B251039-16DA-4677-8821-797B12612913}"/>
              </a:ext>
            </a:extLst>
          </p:cNvPr>
          <p:cNvCxnSpPr>
            <a:cxnSpLocks/>
          </p:cNvCxnSpPr>
          <p:nvPr/>
        </p:nvCxnSpPr>
        <p:spPr>
          <a:xfrm flipH="1" flipV="1">
            <a:off x="5920741" y="1332482"/>
            <a:ext cx="648621" cy="253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6BDBFD5-0D32-45C1-8A9C-132629855749}"/>
              </a:ext>
            </a:extLst>
          </p:cNvPr>
          <p:cNvSpPr/>
          <p:nvPr/>
        </p:nvSpPr>
        <p:spPr>
          <a:xfrm>
            <a:off x="7450350" y="255207"/>
            <a:ext cx="1769732" cy="1894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FatTree</a:t>
            </a:r>
            <a:r>
              <a:rPr lang="en-US" dirty="0"/>
              <a:t>, </a:t>
            </a:r>
            <a:r>
              <a:rPr lang="en-US" dirty="0" err="1"/>
              <a:t>JellyFish</a:t>
            </a:r>
            <a:r>
              <a:rPr lang="en-US" dirty="0"/>
              <a:t>, </a:t>
            </a:r>
            <a:r>
              <a:rPr lang="en-US" dirty="0" err="1"/>
              <a:t>HyperCube</a:t>
            </a:r>
            <a:r>
              <a:rPr lang="en-US" dirty="0"/>
              <a:t>, HyperX, </a:t>
            </a:r>
            <a:r>
              <a:rPr lang="en-US" dirty="0" err="1"/>
              <a:t>Xpander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Arbitrary topologies…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373FA3C-EF3D-4F9F-82F0-4B6FC5A8AB05}"/>
              </a:ext>
            </a:extLst>
          </p:cNvPr>
          <p:cNvSpPr txBox="1"/>
          <p:nvPr/>
        </p:nvSpPr>
        <p:spPr>
          <a:xfrm>
            <a:off x="7899023" y="230924"/>
            <a:ext cx="877035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2DA72F-831C-4B47-8741-6C508BF44D16}"/>
              </a:ext>
            </a:extLst>
          </p:cNvPr>
          <p:cNvSpPr txBox="1"/>
          <p:nvPr/>
        </p:nvSpPr>
        <p:spPr>
          <a:xfrm>
            <a:off x="7187444" y="1087117"/>
            <a:ext cx="320922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375E27A-8730-4545-8130-9A105CD9C062}"/>
              </a:ext>
            </a:extLst>
          </p:cNvPr>
          <p:cNvCxnSpPr>
            <a:cxnSpLocks/>
            <a:stCxn id="29" idx="0"/>
            <a:endCxn id="111" idx="2"/>
          </p:cNvCxnSpPr>
          <p:nvPr/>
        </p:nvCxnSpPr>
        <p:spPr>
          <a:xfrm flipV="1">
            <a:off x="4514718" y="2149321"/>
            <a:ext cx="3820498" cy="889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1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3897" y="257266"/>
            <a:ext cx="2428717" cy="1894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32326" y="4963267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80261" y="4963266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28196" y="4963265"/>
            <a:ext cx="1446829" cy="5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97089" y="5429792"/>
            <a:ext cx="810543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5024" y="5429792"/>
            <a:ext cx="810543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6315" y="5429792"/>
            <a:ext cx="810543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Switch3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94981" y="5247844"/>
            <a:ext cx="85841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62326" y="5247844"/>
            <a:ext cx="88398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132326" y="3020814"/>
            <a:ext cx="4798959" cy="1073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BNV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  <a:endCxn id="7" idx="0"/>
          </p:cNvCxnSpPr>
          <p:nvPr/>
        </p:nvCxnSpPr>
        <p:spPr>
          <a:xfrm flipH="1">
            <a:off x="2855738" y="4093833"/>
            <a:ext cx="1676066" cy="869432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8" idx="0"/>
          </p:cNvCxnSpPr>
          <p:nvPr/>
        </p:nvCxnSpPr>
        <p:spPr>
          <a:xfrm>
            <a:off x="4531806" y="4093835"/>
            <a:ext cx="71869" cy="869431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9" idx="0"/>
          </p:cNvCxnSpPr>
          <p:nvPr/>
        </p:nvCxnSpPr>
        <p:spPr>
          <a:xfrm>
            <a:off x="4531804" y="4093833"/>
            <a:ext cx="1819804" cy="86943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67627" y="4266980"/>
            <a:ext cx="1001428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OpenFlow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579155" y="3738668"/>
            <a:ext cx="1875453" cy="3457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Translation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579156" y="3023564"/>
            <a:ext cx="1871124" cy="374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Topology Abstraction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41459" y="257052"/>
            <a:ext cx="2408276" cy="1894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48421" y="255207"/>
            <a:ext cx="2404872" cy="1894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cxnSpLocks/>
            <a:stCxn id="17" idx="0"/>
            <a:endCxn id="31" idx="2"/>
          </p:cNvCxnSpPr>
          <p:nvPr/>
        </p:nvCxnSpPr>
        <p:spPr>
          <a:xfrm flipH="1" flipV="1">
            <a:off x="1228256" y="2151380"/>
            <a:ext cx="3303550" cy="869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7" idx="0"/>
            <a:endCxn id="32" idx="2"/>
          </p:cNvCxnSpPr>
          <p:nvPr/>
        </p:nvCxnSpPr>
        <p:spPr>
          <a:xfrm flipH="1" flipV="1">
            <a:off x="3645597" y="2151166"/>
            <a:ext cx="886209" cy="869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17" idx="0"/>
            <a:endCxn id="33" idx="2"/>
          </p:cNvCxnSpPr>
          <p:nvPr/>
        </p:nvCxnSpPr>
        <p:spPr>
          <a:xfrm flipV="1">
            <a:off x="4531806" y="2149321"/>
            <a:ext cx="1519051" cy="87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2030" y="226793"/>
            <a:ext cx="872226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75191" y="233217"/>
            <a:ext cx="872226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13082" y="233217"/>
            <a:ext cx="872226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67382" y="693413"/>
            <a:ext cx="1272155" cy="3856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OpenDaylight</a:t>
            </a:r>
            <a:r>
              <a:rPr lang="en-US" sz="1400" dirty="0">
                <a:solidFill>
                  <a:schemeClr val="tx1"/>
                </a:solidFill>
              </a:rPr>
              <a:t> Controller</a:t>
            </a:r>
          </a:p>
        </p:txBody>
      </p:sp>
      <p:pic>
        <p:nvPicPr>
          <p:cNvPr id="51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514" y="1533916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09798" y="183803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5818" y="1842563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528" y="1842563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5132" y="183803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2424" y="160280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3841" y="1534814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4321" y="1203687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>
            <a:stCxn id="51" idx="0"/>
          </p:cNvCxnSpPr>
          <p:nvPr/>
        </p:nvCxnSpPr>
        <p:spPr>
          <a:xfrm flipV="1">
            <a:off x="506221" y="1311941"/>
            <a:ext cx="489766" cy="221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 flipV="1">
            <a:off x="243007" y="1664386"/>
            <a:ext cx="176630" cy="178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  <a:stCxn id="53" idx="0"/>
          </p:cNvCxnSpPr>
          <p:nvPr/>
        </p:nvCxnSpPr>
        <p:spPr>
          <a:xfrm flipH="1" flipV="1">
            <a:off x="593015" y="1631755"/>
            <a:ext cx="241510" cy="210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55" idx="0"/>
          </p:cNvCxnSpPr>
          <p:nvPr/>
        </p:nvCxnSpPr>
        <p:spPr>
          <a:xfrm flipV="1">
            <a:off x="1473839" y="1639407"/>
            <a:ext cx="137118" cy="198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  <a:stCxn id="52" idx="0"/>
          </p:cNvCxnSpPr>
          <p:nvPr/>
        </p:nvCxnSpPr>
        <p:spPr>
          <a:xfrm flipH="1" flipV="1">
            <a:off x="1836751" y="1664384"/>
            <a:ext cx="221754" cy="173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 flipV="1">
            <a:off x="1232785" y="1311941"/>
            <a:ext cx="464435" cy="221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026264" y="701480"/>
            <a:ext cx="1272155" cy="3856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ONOS Controller</a:t>
            </a:r>
          </a:p>
        </p:txBody>
      </p:sp>
      <p:pic>
        <p:nvPicPr>
          <p:cNvPr id="78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9843" y="1326105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21133" y="1800619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50276" y="1569214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40719" y="1830489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98593" y="1394682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30086" y="1643619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17551" y="1857738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s://openclipart.org/image/2400px/svg_to_png/215022/blue-swit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29616" y="1538661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Connector 86"/>
          <p:cNvCxnSpPr>
            <a:cxnSpLocks/>
            <a:stCxn id="56" idx="0"/>
          </p:cNvCxnSpPr>
          <p:nvPr/>
        </p:nvCxnSpPr>
        <p:spPr>
          <a:xfrm flipV="1">
            <a:off x="2821133" y="1456735"/>
            <a:ext cx="372375" cy="146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  <a:stCxn id="56" idx="0"/>
            <a:endCxn id="79" idx="0"/>
          </p:cNvCxnSpPr>
          <p:nvPr/>
        </p:nvCxnSpPr>
        <p:spPr>
          <a:xfrm>
            <a:off x="2821133" y="1602810"/>
            <a:ext cx="248709" cy="197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180219" y="1928218"/>
            <a:ext cx="307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1" idx="0"/>
          </p:cNvCxnSpPr>
          <p:nvPr/>
        </p:nvCxnSpPr>
        <p:spPr>
          <a:xfrm>
            <a:off x="3387501" y="1686379"/>
            <a:ext cx="201927" cy="144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4" idx="0"/>
          </p:cNvCxnSpPr>
          <p:nvPr/>
        </p:nvCxnSpPr>
        <p:spPr>
          <a:xfrm>
            <a:off x="3973606" y="1745843"/>
            <a:ext cx="192652" cy="11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453895" y="1661705"/>
            <a:ext cx="331100" cy="23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82" idx="0"/>
          </p:cNvCxnSpPr>
          <p:nvPr/>
        </p:nvCxnSpPr>
        <p:spPr>
          <a:xfrm flipV="1">
            <a:off x="3432346" y="1394682"/>
            <a:ext cx="414954" cy="55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83" idx="0"/>
          </p:cNvCxnSpPr>
          <p:nvPr/>
        </p:nvCxnSpPr>
        <p:spPr>
          <a:xfrm>
            <a:off x="3395882" y="1426876"/>
            <a:ext cx="482913" cy="216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964199" y="1503619"/>
            <a:ext cx="511339" cy="11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4" idx="0"/>
          </p:cNvCxnSpPr>
          <p:nvPr/>
        </p:nvCxnSpPr>
        <p:spPr>
          <a:xfrm flipV="1">
            <a:off x="4166260" y="1624293"/>
            <a:ext cx="83517" cy="233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84" idx="0"/>
          </p:cNvCxnSpPr>
          <p:nvPr/>
        </p:nvCxnSpPr>
        <p:spPr>
          <a:xfrm flipV="1">
            <a:off x="3659494" y="1857740"/>
            <a:ext cx="506764" cy="70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5489271" y="652035"/>
            <a:ext cx="1272155" cy="3856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POX Controller</a:t>
            </a:r>
          </a:p>
        </p:txBody>
      </p:sp>
      <p:cxnSp>
        <p:nvCxnSpPr>
          <p:cNvPr id="129" name="Straight Connector 128"/>
          <p:cNvCxnSpPr>
            <a:stCxn id="79" idx="0"/>
          </p:cNvCxnSpPr>
          <p:nvPr/>
        </p:nvCxnSpPr>
        <p:spPr>
          <a:xfrm flipV="1">
            <a:off x="3069842" y="1691052"/>
            <a:ext cx="105684" cy="109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132326" y="3247742"/>
            <a:ext cx="945705" cy="6197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BNV Mapper</a:t>
            </a:r>
          </a:p>
        </p:txBody>
      </p:sp>
      <p:pic>
        <p:nvPicPr>
          <p:cNvPr id="1028" name="Picture 4" descr="Image result for customer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2" y="3202319"/>
            <a:ext cx="722845" cy="72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190451" y="3365961"/>
            <a:ext cx="9418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190227" y="3738668"/>
            <a:ext cx="9420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59177" y="2908580"/>
            <a:ext cx="118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Virtual Topology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7941" y="3692972"/>
            <a:ext cx="118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Tenant Mapping</a:t>
            </a:r>
          </a:p>
        </p:txBody>
      </p:sp>
      <p:pic>
        <p:nvPicPr>
          <p:cNvPr id="72" name="Picture 2" descr="https://openclipart.org/image/2400px/svg_to_png/215022/blue-switch.png">
            <a:extLst>
              <a:ext uri="{FF2B5EF4-FFF2-40B4-BE49-F238E27FC236}">
                <a16:creationId xmlns:a16="http://schemas.microsoft.com/office/drawing/2014/main" id="{B92059DC-D3F4-48AC-B103-9AA9115C6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08609" y="1520062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https://openclipart.org/image/2400px/svg_to_png/215022/blue-switch.png">
            <a:extLst>
              <a:ext uri="{FF2B5EF4-FFF2-40B4-BE49-F238E27FC236}">
                <a16:creationId xmlns:a16="http://schemas.microsoft.com/office/drawing/2014/main" id="{B5947960-1A8E-4223-9CDA-B0FCD2B4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60893" y="1824184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https://openclipart.org/image/2400px/svg_to_png/215022/blue-switch.png">
            <a:extLst>
              <a:ext uri="{FF2B5EF4-FFF2-40B4-BE49-F238E27FC236}">
                <a16:creationId xmlns:a16="http://schemas.microsoft.com/office/drawing/2014/main" id="{72E1143B-CD28-4776-8924-9EE5781B0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36913" y="1828709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https://openclipart.org/image/2400px/svg_to_png/215022/blue-switch.png">
            <a:extLst>
              <a:ext uri="{FF2B5EF4-FFF2-40B4-BE49-F238E27FC236}">
                <a16:creationId xmlns:a16="http://schemas.microsoft.com/office/drawing/2014/main" id="{E492ED53-BCAE-4E05-B185-BABA8E67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45395" y="1828709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s://openclipart.org/image/2400px/svg_to_png/215022/blue-switch.png">
            <a:extLst>
              <a:ext uri="{FF2B5EF4-FFF2-40B4-BE49-F238E27FC236}">
                <a16:creationId xmlns:a16="http://schemas.microsoft.com/office/drawing/2014/main" id="{D4D3B828-0D67-4BB3-BFB1-3F0ED60D1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6227" y="1824184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openclipart.org/image/2400px/svg_to_png/215022/blue-switch.png">
            <a:extLst>
              <a:ext uri="{FF2B5EF4-FFF2-40B4-BE49-F238E27FC236}">
                <a16:creationId xmlns:a16="http://schemas.microsoft.com/office/drawing/2014/main" id="{6769C193-5B2B-4502-B54D-B44B6BEFC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24936" y="1520960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s://openclipart.org/image/2400px/svg_to_png/215022/blue-switch.png">
            <a:extLst>
              <a:ext uri="{FF2B5EF4-FFF2-40B4-BE49-F238E27FC236}">
                <a16:creationId xmlns:a16="http://schemas.microsoft.com/office/drawing/2014/main" id="{6B73617F-42BD-418B-B04D-D0494D832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3115" y="1189815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EE0AB34-1497-4F8F-82DA-7861FC3D3D49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5457318" y="1318100"/>
            <a:ext cx="246973" cy="201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C4D59B3-2A6D-49DC-8D9B-60930F9CCACF}"/>
              </a:ext>
            </a:extLst>
          </p:cNvPr>
          <p:cNvCxnSpPr>
            <a:cxnSpLocks/>
          </p:cNvCxnSpPr>
          <p:nvPr/>
        </p:nvCxnSpPr>
        <p:spPr>
          <a:xfrm flipV="1">
            <a:off x="5209216" y="1665646"/>
            <a:ext cx="176630" cy="178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213E8AB-76DA-47AE-995F-3BFD8CC4A864}"/>
              </a:ext>
            </a:extLst>
          </p:cNvPr>
          <p:cNvCxnSpPr>
            <a:cxnSpLocks/>
          </p:cNvCxnSpPr>
          <p:nvPr/>
        </p:nvCxnSpPr>
        <p:spPr>
          <a:xfrm flipH="1" flipV="1">
            <a:off x="5559224" y="1633015"/>
            <a:ext cx="241510" cy="210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0FCCF99-6F81-440D-AC63-C73B3E8DF563}"/>
              </a:ext>
            </a:extLst>
          </p:cNvPr>
          <p:cNvCxnSpPr>
            <a:cxnSpLocks/>
          </p:cNvCxnSpPr>
          <p:nvPr/>
        </p:nvCxnSpPr>
        <p:spPr>
          <a:xfrm flipV="1">
            <a:off x="6440048" y="1640667"/>
            <a:ext cx="137118" cy="198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AFA258F-2465-4F84-A34D-6BA5CFF7B089}"/>
              </a:ext>
            </a:extLst>
          </p:cNvPr>
          <p:cNvCxnSpPr>
            <a:cxnSpLocks/>
          </p:cNvCxnSpPr>
          <p:nvPr/>
        </p:nvCxnSpPr>
        <p:spPr>
          <a:xfrm flipH="1" flipV="1">
            <a:off x="6802960" y="1665644"/>
            <a:ext cx="221754" cy="173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DE1ECB8-F076-4CF5-B53C-14438AAC839E}"/>
              </a:ext>
            </a:extLst>
          </p:cNvPr>
          <p:cNvCxnSpPr>
            <a:cxnSpLocks/>
          </p:cNvCxnSpPr>
          <p:nvPr/>
        </p:nvCxnSpPr>
        <p:spPr>
          <a:xfrm flipH="1" flipV="1">
            <a:off x="6508607" y="1302102"/>
            <a:ext cx="154823" cy="233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Picture 2" descr="https://openclipart.org/image/2400px/svg_to_png/215022/blue-switch.png">
            <a:extLst>
              <a:ext uri="{FF2B5EF4-FFF2-40B4-BE49-F238E27FC236}">
                <a16:creationId xmlns:a16="http://schemas.microsoft.com/office/drawing/2014/main" id="{5F4E1897-F364-4838-9E39-31729D8F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0534" y="1173352"/>
            <a:ext cx="497419" cy="1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1BA8FF7-37C2-48DE-8688-0277C8F8AF39}"/>
              </a:ext>
            </a:extLst>
          </p:cNvPr>
          <p:cNvCxnSpPr>
            <a:cxnSpLocks/>
          </p:cNvCxnSpPr>
          <p:nvPr/>
        </p:nvCxnSpPr>
        <p:spPr>
          <a:xfrm flipV="1">
            <a:off x="5533516" y="1302102"/>
            <a:ext cx="760378" cy="318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B251039-16DA-4677-8821-797B12612913}"/>
              </a:ext>
            </a:extLst>
          </p:cNvPr>
          <p:cNvCxnSpPr>
            <a:cxnSpLocks/>
          </p:cNvCxnSpPr>
          <p:nvPr/>
        </p:nvCxnSpPr>
        <p:spPr>
          <a:xfrm flipH="1" flipV="1">
            <a:off x="5920741" y="1332482"/>
            <a:ext cx="648621" cy="253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6BDBFD5-0D32-45C1-8A9C-132629855749}"/>
              </a:ext>
            </a:extLst>
          </p:cNvPr>
          <p:cNvSpPr/>
          <p:nvPr/>
        </p:nvSpPr>
        <p:spPr>
          <a:xfrm>
            <a:off x="7450350" y="255207"/>
            <a:ext cx="1769732" cy="1894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FatTree</a:t>
            </a:r>
            <a:r>
              <a:rPr lang="en-US" dirty="0"/>
              <a:t>, </a:t>
            </a:r>
            <a:r>
              <a:rPr lang="en-US" dirty="0" err="1"/>
              <a:t>JellyFish</a:t>
            </a:r>
            <a:r>
              <a:rPr lang="en-US" dirty="0"/>
              <a:t>, </a:t>
            </a:r>
            <a:r>
              <a:rPr lang="en-US" dirty="0" err="1"/>
              <a:t>HyperCube</a:t>
            </a:r>
            <a:r>
              <a:rPr lang="en-US" dirty="0"/>
              <a:t>, HyperX, </a:t>
            </a:r>
            <a:r>
              <a:rPr lang="en-US" dirty="0" err="1"/>
              <a:t>Xpander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Arbitrary topologies…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373FA3C-EF3D-4F9F-82F0-4B6FC5A8AB05}"/>
              </a:ext>
            </a:extLst>
          </p:cNvPr>
          <p:cNvSpPr txBox="1"/>
          <p:nvPr/>
        </p:nvSpPr>
        <p:spPr>
          <a:xfrm>
            <a:off x="7899023" y="230924"/>
            <a:ext cx="877035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Tenant 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2DA72F-831C-4B47-8741-6C508BF44D16}"/>
              </a:ext>
            </a:extLst>
          </p:cNvPr>
          <p:cNvSpPr txBox="1"/>
          <p:nvPr/>
        </p:nvSpPr>
        <p:spPr>
          <a:xfrm>
            <a:off x="7187444" y="1087117"/>
            <a:ext cx="320922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375E27A-8730-4545-8130-9A105CD9C062}"/>
              </a:ext>
            </a:extLst>
          </p:cNvPr>
          <p:cNvCxnSpPr>
            <a:cxnSpLocks/>
            <a:stCxn id="29" idx="0"/>
            <a:endCxn id="111" idx="2"/>
          </p:cNvCxnSpPr>
          <p:nvPr/>
        </p:nvCxnSpPr>
        <p:spPr>
          <a:xfrm flipV="1">
            <a:off x="4514718" y="2149321"/>
            <a:ext cx="3820498" cy="874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Rounded Rectangle 117">
            <a:extLst>
              <a:ext uri="{FF2B5EF4-FFF2-40B4-BE49-F238E27FC236}">
                <a16:creationId xmlns:a16="http://schemas.microsoft.com/office/drawing/2014/main" id="{38509946-A32E-4A43-B679-287618F19F71}"/>
              </a:ext>
            </a:extLst>
          </p:cNvPr>
          <p:cNvSpPr/>
          <p:nvPr/>
        </p:nvSpPr>
        <p:spPr>
          <a:xfrm>
            <a:off x="7801609" y="618821"/>
            <a:ext cx="1272155" cy="3856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Any SDN Controller</a:t>
            </a:r>
          </a:p>
        </p:txBody>
      </p:sp>
    </p:spTree>
    <p:extLst>
      <p:ext uri="{BB962C8B-B14F-4D97-AF65-F5344CB8AC3E}">
        <p14:creationId xmlns:p14="http://schemas.microsoft.com/office/powerpoint/2010/main" val="412723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4585</TotalTime>
  <Words>91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Pravein GK</cp:lastModifiedBy>
  <cp:revision>14</cp:revision>
  <dcterms:created xsi:type="dcterms:W3CDTF">2017-01-25T01:58:07Z</dcterms:created>
  <dcterms:modified xsi:type="dcterms:W3CDTF">2017-11-06T02:00:06Z</dcterms:modified>
</cp:coreProperties>
</file>