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7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7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6839-6FF8-4C00-A548-2A227689EE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1FEA-B8E9-4695-A81F-D27EFD5D3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7842E-F6DC-4AEB-AEF0-101A5328F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54" y="3026259"/>
            <a:ext cx="3858768" cy="1429347"/>
          </a:xfrm>
          <a:prstGeom prst="rect">
            <a:avLst/>
          </a:prstGeom>
        </p:spPr>
      </p:pic>
      <p:pic>
        <p:nvPicPr>
          <p:cNvPr id="7" name="Picture 6" descr="A circuit board&#10;&#10;Description generated with high confidence">
            <a:extLst>
              <a:ext uri="{FF2B5EF4-FFF2-40B4-BE49-F238E27FC236}">
                <a16:creationId xmlns:a16="http://schemas.microsoft.com/office/drawing/2014/main" id="{F6C7D206-D0D4-44D1-B184-40D6E20C5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" y="86369"/>
            <a:ext cx="3858709" cy="51449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A9BAC-3063-4205-A4BD-55D81E9299BB}"/>
              </a:ext>
            </a:extLst>
          </p:cNvPr>
          <p:cNvSpPr/>
          <p:nvPr/>
        </p:nvSpPr>
        <p:spPr>
          <a:xfrm>
            <a:off x="1705139" y="3243973"/>
            <a:ext cx="1361661" cy="5034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A8476-9B09-49CE-8A1F-114F01E2B0B0}"/>
              </a:ext>
            </a:extLst>
          </p:cNvPr>
          <p:cNvSpPr txBox="1"/>
          <p:nvPr/>
        </p:nvSpPr>
        <p:spPr>
          <a:xfrm>
            <a:off x="4669452" y="4455606"/>
            <a:ext cx="28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Loopback Wiring </a:t>
            </a:r>
          </a:p>
          <a:p>
            <a:r>
              <a:rPr lang="en-US" dirty="0"/>
              <a:t>using L2 intermediate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027E9-9266-4218-B964-73AF571196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7" r="2064"/>
          <a:stretch/>
        </p:blipFill>
        <p:spPr>
          <a:xfrm>
            <a:off x="4182354" y="459100"/>
            <a:ext cx="3858768" cy="13479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6B6252-8F14-4F77-A347-6E17C74BC15A}"/>
              </a:ext>
            </a:extLst>
          </p:cNvPr>
          <p:cNvSpPr/>
          <p:nvPr/>
        </p:nvSpPr>
        <p:spPr>
          <a:xfrm>
            <a:off x="4669455" y="1733597"/>
            <a:ext cx="2916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loopback wiring </a:t>
            </a:r>
          </a:p>
          <a:p>
            <a:r>
              <a:rPr lang="en-US" dirty="0"/>
              <a:t>24-ports of SDN Switch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F106C4-5121-42EE-8061-6AF0FDCD5D9C}"/>
              </a:ext>
            </a:extLst>
          </p:cNvPr>
          <p:cNvCxnSpPr>
            <a:cxnSpLocks/>
          </p:cNvCxnSpPr>
          <p:nvPr/>
        </p:nvCxnSpPr>
        <p:spPr>
          <a:xfrm flipV="1">
            <a:off x="1705136" y="459102"/>
            <a:ext cx="2477218" cy="28546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47BDB4-D9AE-4523-BE0F-12DC987F4039}"/>
              </a:ext>
            </a:extLst>
          </p:cNvPr>
          <p:cNvCxnSpPr>
            <a:cxnSpLocks/>
          </p:cNvCxnSpPr>
          <p:nvPr/>
        </p:nvCxnSpPr>
        <p:spPr>
          <a:xfrm flipV="1">
            <a:off x="2977770" y="1807035"/>
            <a:ext cx="5063352" cy="1940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0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Pravein GK</dc:creator>
  <cp:lastModifiedBy>Pravein GK</cp:lastModifiedBy>
  <cp:revision>4</cp:revision>
  <dcterms:created xsi:type="dcterms:W3CDTF">2017-10-31T22:56:32Z</dcterms:created>
  <dcterms:modified xsi:type="dcterms:W3CDTF">2017-11-01T01:29:58Z</dcterms:modified>
</cp:coreProperties>
</file>