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3943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75" y="1197187"/>
            <a:ext cx="4585176" cy="2546773"/>
          </a:xfrm>
        </p:spPr>
        <p:txBody>
          <a:bodyPr anchor="b"/>
          <a:lstStyle>
            <a:lvl1pPr algn="ctr">
              <a:defRPr sz="3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91" y="3842174"/>
            <a:ext cx="4045744" cy="1766146"/>
          </a:xfrm>
        </p:spPr>
        <p:txBody>
          <a:bodyPr/>
          <a:lstStyle>
            <a:lvl1pPr marL="0" indent="0" algn="ctr">
              <a:buNone/>
              <a:defRPr sz="1416"/>
            </a:lvl1pPr>
            <a:lvl2pPr marL="269702" indent="0" algn="ctr">
              <a:buNone/>
              <a:defRPr sz="1180"/>
            </a:lvl2pPr>
            <a:lvl3pPr marL="539405" indent="0" algn="ctr">
              <a:buNone/>
              <a:defRPr sz="1062"/>
            </a:lvl3pPr>
            <a:lvl4pPr marL="809107" indent="0" algn="ctr">
              <a:buNone/>
              <a:defRPr sz="944"/>
            </a:lvl4pPr>
            <a:lvl5pPr marL="1078809" indent="0" algn="ctr">
              <a:buNone/>
              <a:defRPr sz="944"/>
            </a:lvl5pPr>
            <a:lvl6pPr marL="1348511" indent="0" algn="ctr">
              <a:buNone/>
              <a:defRPr sz="944"/>
            </a:lvl6pPr>
            <a:lvl7pPr marL="1618214" indent="0" algn="ctr">
              <a:buNone/>
              <a:defRPr sz="944"/>
            </a:lvl7pPr>
            <a:lvl8pPr marL="1887916" indent="0" algn="ctr">
              <a:buNone/>
              <a:defRPr sz="944"/>
            </a:lvl8pPr>
            <a:lvl9pPr marL="2157618" indent="0" algn="ctr">
              <a:buNone/>
              <a:defRPr sz="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0314" y="389467"/>
            <a:ext cx="116315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60" y="389467"/>
            <a:ext cx="3422025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51" y="1823722"/>
            <a:ext cx="4652605" cy="3042919"/>
          </a:xfrm>
        </p:spPr>
        <p:txBody>
          <a:bodyPr anchor="b"/>
          <a:lstStyle>
            <a:lvl1pPr>
              <a:defRPr sz="3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051" y="4895429"/>
            <a:ext cx="4652605" cy="1600199"/>
          </a:xfrm>
        </p:spPr>
        <p:txBody>
          <a:bodyPr/>
          <a:lstStyle>
            <a:lvl1pPr marL="0" indent="0">
              <a:buNone/>
              <a:defRPr sz="1416">
                <a:solidFill>
                  <a:schemeClr val="tx1"/>
                </a:solidFill>
              </a:defRPr>
            </a:lvl1pPr>
            <a:lvl2pPr marL="269702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2pPr>
            <a:lvl3pPr marL="53940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809107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4pPr>
            <a:lvl5pPr marL="1078809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5pPr>
            <a:lvl6pPr marL="1348511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6pPr>
            <a:lvl7pPr marL="1618214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7pPr>
            <a:lvl8pPr marL="1887916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8pPr>
            <a:lvl9pPr marL="215761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60" y="1947333"/>
            <a:ext cx="229258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0877" y="1947333"/>
            <a:ext cx="229258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63" y="389468"/>
            <a:ext cx="465260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63" y="1793241"/>
            <a:ext cx="2282052" cy="878839"/>
          </a:xfrm>
        </p:spPr>
        <p:txBody>
          <a:bodyPr anchor="b"/>
          <a:lstStyle>
            <a:lvl1pPr marL="0" indent="0">
              <a:buNone/>
              <a:defRPr sz="1416" b="1"/>
            </a:lvl1pPr>
            <a:lvl2pPr marL="269702" indent="0">
              <a:buNone/>
              <a:defRPr sz="1180" b="1"/>
            </a:lvl2pPr>
            <a:lvl3pPr marL="539405" indent="0">
              <a:buNone/>
              <a:defRPr sz="1062" b="1"/>
            </a:lvl3pPr>
            <a:lvl4pPr marL="809107" indent="0">
              <a:buNone/>
              <a:defRPr sz="944" b="1"/>
            </a:lvl4pPr>
            <a:lvl5pPr marL="1078809" indent="0">
              <a:buNone/>
              <a:defRPr sz="944" b="1"/>
            </a:lvl5pPr>
            <a:lvl6pPr marL="1348511" indent="0">
              <a:buNone/>
              <a:defRPr sz="944" b="1"/>
            </a:lvl6pPr>
            <a:lvl7pPr marL="1618214" indent="0">
              <a:buNone/>
              <a:defRPr sz="944" b="1"/>
            </a:lvl7pPr>
            <a:lvl8pPr marL="1887916" indent="0">
              <a:buNone/>
              <a:defRPr sz="944" b="1"/>
            </a:lvl8pPr>
            <a:lvl9pPr marL="2157618" indent="0">
              <a:buNone/>
              <a:defRPr sz="9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563" y="2672080"/>
            <a:ext cx="228205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0877" y="1793241"/>
            <a:ext cx="2293291" cy="878839"/>
          </a:xfrm>
        </p:spPr>
        <p:txBody>
          <a:bodyPr anchor="b"/>
          <a:lstStyle>
            <a:lvl1pPr marL="0" indent="0">
              <a:buNone/>
              <a:defRPr sz="1416" b="1"/>
            </a:lvl1pPr>
            <a:lvl2pPr marL="269702" indent="0">
              <a:buNone/>
              <a:defRPr sz="1180" b="1"/>
            </a:lvl2pPr>
            <a:lvl3pPr marL="539405" indent="0">
              <a:buNone/>
              <a:defRPr sz="1062" b="1"/>
            </a:lvl3pPr>
            <a:lvl4pPr marL="809107" indent="0">
              <a:buNone/>
              <a:defRPr sz="944" b="1"/>
            </a:lvl4pPr>
            <a:lvl5pPr marL="1078809" indent="0">
              <a:buNone/>
              <a:defRPr sz="944" b="1"/>
            </a:lvl5pPr>
            <a:lvl6pPr marL="1348511" indent="0">
              <a:buNone/>
              <a:defRPr sz="944" b="1"/>
            </a:lvl6pPr>
            <a:lvl7pPr marL="1618214" indent="0">
              <a:buNone/>
              <a:defRPr sz="944" b="1"/>
            </a:lvl7pPr>
            <a:lvl8pPr marL="1887916" indent="0">
              <a:buNone/>
              <a:defRPr sz="944" b="1"/>
            </a:lvl8pPr>
            <a:lvl9pPr marL="2157618" indent="0">
              <a:buNone/>
              <a:defRPr sz="9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0877" y="2672080"/>
            <a:ext cx="2293291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63" y="487680"/>
            <a:ext cx="1739810" cy="1706880"/>
          </a:xfrm>
        </p:spPr>
        <p:txBody>
          <a:bodyPr anchor="b"/>
          <a:lstStyle>
            <a:lvl1pPr>
              <a:defRPr sz="1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291" y="1053255"/>
            <a:ext cx="2730877" cy="5198533"/>
          </a:xfrm>
        </p:spPr>
        <p:txBody>
          <a:bodyPr/>
          <a:lstStyle>
            <a:lvl1pPr>
              <a:defRPr sz="1888"/>
            </a:lvl1pPr>
            <a:lvl2pPr>
              <a:defRPr sz="1652"/>
            </a:lvl2pPr>
            <a:lvl3pPr>
              <a:defRPr sz="1416"/>
            </a:lvl3pPr>
            <a:lvl4pPr>
              <a:defRPr sz="1180"/>
            </a:lvl4pPr>
            <a:lvl5pPr>
              <a:defRPr sz="1180"/>
            </a:lvl5pPr>
            <a:lvl6pPr>
              <a:defRPr sz="1180"/>
            </a:lvl6pPr>
            <a:lvl7pPr>
              <a:defRPr sz="1180"/>
            </a:lvl7pPr>
            <a:lvl8pPr>
              <a:defRPr sz="1180"/>
            </a:lvl8pPr>
            <a:lvl9pPr>
              <a:defRPr sz="11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563" y="2194560"/>
            <a:ext cx="1739810" cy="4065694"/>
          </a:xfrm>
        </p:spPr>
        <p:txBody>
          <a:bodyPr/>
          <a:lstStyle>
            <a:lvl1pPr marL="0" indent="0">
              <a:buNone/>
              <a:defRPr sz="944"/>
            </a:lvl1pPr>
            <a:lvl2pPr marL="269702" indent="0">
              <a:buNone/>
              <a:defRPr sz="826"/>
            </a:lvl2pPr>
            <a:lvl3pPr marL="539405" indent="0">
              <a:buNone/>
              <a:defRPr sz="708"/>
            </a:lvl3pPr>
            <a:lvl4pPr marL="809107" indent="0">
              <a:buNone/>
              <a:defRPr sz="590"/>
            </a:lvl4pPr>
            <a:lvl5pPr marL="1078809" indent="0">
              <a:buNone/>
              <a:defRPr sz="590"/>
            </a:lvl5pPr>
            <a:lvl6pPr marL="1348511" indent="0">
              <a:buNone/>
              <a:defRPr sz="590"/>
            </a:lvl6pPr>
            <a:lvl7pPr marL="1618214" indent="0">
              <a:buNone/>
              <a:defRPr sz="590"/>
            </a:lvl7pPr>
            <a:lvl8pPr marL="1887916" indent="0">
              <a:buNone/>
              <a:defRPr sz="590"/>
            </a:lvl8pPr>
            <a:lvl9pPr marL="2157618" indent="0">
              <a:buNone/>
              <a:defRPr sz="5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63" y="487680"/>
            <a:ext cx="1739810" cy="1706880"/>
          </a:xfrm>
        </p:spPr>
        <p:txBody>
          <a:bodyPr anchor="b"/>
          <a:lstStyle>
            <a:lvl1pPr>
              <a:defRPr sz="1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3291" y="1053255"/>
            <a:ext cx="2730877" cy="5198533"/>
          </a:xfrm>
        </p:spPr>
        <p:txBody>
          <a:bodyPr anchor="t"/>
          <a:lstStyle>
            <a:lvl1pPr marL="0" indent="0">
              <a:buNone/>
              <a:defRPr sz="1888"/>
            </a:lvl1pPr>
            <a:lvl2pPr marL="269702" indent="0">
              <a:buNone/>
              <a:defRPr sz="1652"/>
            </a:lvl2pPr>
            <a:lvl3pPr marL="539405" indent="0">
              <a:buNone/>
              <a:defRPr sz="1416"/>
            </a:lvl3pPr>
            <a:lvl4pPr marL="809107" indent="0">
              <a:buNone/>
              <a:defRPr sz="1180"/>
            </a:lvl4pPr>
            <a:lvl5pPr marL="1078809" indent="0">
              <a:buNone/>
              <a:defRPr sz="1180"/>
            </a:lvl5pPr>
            <a:lvl6pPr marL="1348511" indent="0">
              <a:buNone/>
              <a:defRPr sz="1180"/>
            </a:lvl6pPr>
            <a:lvl7pPr marL="1618214" indent="0">
              <a:buNone/>
              <a:defRPr sz="1180"/>
            </a:lvl7pPr>
            <a:lvl8pPr marL="1887916" indent="0">
              <a:buNone/>
              <a:defRPr sz="1180"/>
            </a:lvl8pPr>
            <a:lvl9pPr marL="2157618" indent="0">
              <a:buNone/>
              <a:defRPr sz="11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563" y="2194560"/>
            <a:ext cx="1739810" cy="4065694"/>
          </a:xfrm>
        </p:spPr>
        <p:txBody>
          <a:bodyPr/>
          <a:lstStyle>
            <a:lvl1pPr marL="0" indent="0">
              <a:buNone/>
              <a:defRPr sz="944"/>
            </a:lvl1pPr>
            <a:lvl2pPr marL="269702" indent="0">
              <a:buNone/>
              <a:defRPr sz="826"/>
            </a:lvl2pPr>
            <a:lvl3pPr marL="539405" indent="0">
              <a:buNone/>
              <a:defRPr sz="708"/>
            </a:lvl3pPr>
            <a:lvl4pPr marL="809107" indent="0">
              <a:buNone/>
              <a:defRPr sz="590"/>
            </a:lvl4pPr>
            <a:lvl5pPr marL="1078809" indent="0">
              <a:buNone/>
              <a:defRPr sz="590"/>
            </a:lvl5pPr>
            <a:lvl6pPr marL="1348511" indent="0">
              <a:buNone/>
              <a:defRPr sz="590"/>
            </a:lvl6pPr>
            <a:lvl7pPr marL="1618214" indent="0">
              <a:buNone/>
              <a:defRPr sz="590"/>
            </a:lvl7pPr>
            <a:lvl8pPr marL="1887916" indent="0">
              <a:buNone/>
              <a:defRPr sz="590"/>
            </a:lvl8pPr>
            <a:lvl9pPr marL="2157618" indent="0">
              <a:buNone/>
              <a:defRPr sz="5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860" y="389468"/>
            <a:ext cx="465260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860" y="1947333"/>
            <a:ext cx="465260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60" y="6780108"/>
            <a:ext cx="12137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6870" y="6780108"/>
            <a:ext cx="18205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9742" y="6780108"/>
            <a:ext cx="12137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9405" rtl="0" eaLnBrk="1" latinLnBrk="0" hangingPunct="1">
        <a:lnSpc>
          <a:spcPct val="90000"/>
        </a:lnSpc>
        <a:spcBef>
          <a:spcPct val="0"/>
        </a:spcBef>
        <a:buNone/>
        <a:defRPr sz="25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851" indent="-134851" algn="l" defTabSz="53940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1pPr>
      <a:lvl2pPr marL="404553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674256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3pPr>
      <a:lvl4pPr marL="943958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4pPr>
      <a:lvl5pPr marL="1213660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5pPr>
      <a:lvl6pPr marL="1483363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6pPr>
      <a:lvl7pPr marL="1753065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7pPr>
      <a:lvl8pPr marL="2022767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8pPr>
      <a:lvl9pPr marL="2292469" indent="-134851" algn="l" defTabSz="53940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1pPr>
      <a:lvl2pPr marL="269702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2pPr>
      <a:lvl3pPr marL="539405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3pPr>
      <a:lvl4pPr marL="809107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4pPr>
      <a:lvl5pPr marL="1078809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5pPr>
      <a:lvl6pPr marL="1348511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6pPr>
      <a:lvl7pPr marL="1618214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7pPr>
      <a:lvl8pPr marL="1887916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8pPr>
      <a:lvl9pPr marL="2157618" algn="l" defTabSz="539405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7842E-F6DC-4AEB-AEF0-101A5328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6" y="5439347"/>
            <a:ext cx="3858768" cy="1429347"/>
          </a:xfrm>
          <a:prstGeom prst="rect">
            <a:avLst/>
          </a:prstGeom>
        </p:spPr>
      </p:pic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F6C7D206-D0D4-44D1-B184-40D6E20C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5" y="15402"/>
            <a:ext cx="3858709" cy="51449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A9BAC-3063-4205-A4BD-55D81E9299BB}"/>
              </a:ext>
            </a:extLst>
          </p:cNvPr>
          <p:cNvSpPr/>
          <p:nvPr/>
        </p:nvSpPr>
        <p:spPr>
          <a:xfrm>
            <a:off x="2314262" y="3173003"/>
            <a:ext cx="1361661" cy="4969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DCC30-C9B3-4DC5-8BDC-2152C325299F}"/>
              </a:ext>
            </a:extLst>
          </p:cNvPr>
          <p:cNvSpPr txBox="1"/>
          <p:nvPr/>
        </p:nvSpPr>
        <p:spPr>
          <a:xfrm>
            <a:off x="1364655" y="2803670"/>
            <a:ext cx="22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Static Loopback wiring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A8476-9B09-49CE-8A1F-114F01E2B0B0}"/>
              </a:ext>
            </a:extLst>
          </p:cNvPr>
          <p:cNvSpPr txBox="1"/>
          <p:nvPr/>
        </p:nvSpPr>
        <p:spPr>
          <a:xfrm>
            <a:off x="17085" y="6783755"/>
            <a:ext cx="537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Loopback Wiring using L2 intermediate Switch</a:t>
            </a:r>
          </a:p>
        </p:txBody>
      </p:sp>
    </p:spTree>
    <p:extLst>
      <p:ext uri="{BB962C8B-B14F-4D97-AF65-F5344CB8AC3E}">
        <p14:creationId xmlns:p14="http://schemas.microsoft.com/office/powerpoint/2010/main" val="387150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GK</dc:creator>
  <cp:lastModifiedBy>Pravein GK</cp:lastModifiedBy>
  <cp:revision>2</cp:revision>
  <dcterms:created xsi:type="dcterms:W3CDTF">2017-10-31T22:56:32Z</dcterms:created>
  <dcterms:modified xsi:type="dcterms:W3CDTF">2017-10-31T23:11:01Z</dcterms:modified>
</cp:coreProperties>
</file>