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236075" cy="374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9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510" y="613663"/>
            <a:ext cx="6927056" cy="1305442"/>
          </a:xfrm>
        </p:spPr>
        <p:txBody>
          <a:bodyPr anchor="b"/>
          <a:lstStyle>
            <a:lvl1pPr algn="ctr">
              <a:defRPr sz="32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510" y="1969448"/>
            <a:ext cx="6927056" cy="905303"/>
          </a:xfrm>
        </p:spPr>
        <p:txBody>
          <a:bodyPr/>
          <a:lstStyle>
            <a:lvl1pPr marL="0" indent="0" algn="ctr">
              <a:buNone/>
              <a:defRPr sz="1312"/>
            </a:lvl1pPr>
            <a:lvl2pPr marL="249997" indent="0" algn="ctr">
              <a:buNone/>
              <a:defRPr sz="1094"/>
            </a:lvl2pPr>
            <a:lvl3pPr marL="499994" indent="0" algn="ctr">
              <a:buNone/>
              <a:defRPr sz="984"/>
            </a:lvl3pPr>
            <a:lvl4pPr marL="749991" indent="0" algn="ctr">
              <a:buNone/>
              <a:defRPr sz="875"/>
            </a:lvl4pPr>
            <a:lvl5pPr marL="999988" indent="0" algn="ctr">
              <a:buNone/>
              <a:defRPr sz="875"/>
            </a:lvl5pPr>
            <a:lvl6pPr marL="1249985" indent="0" algn="ctr">
              <a:buNone/>
              <a:defRPr sz="875"/>
            </a:lvl6pPr>
            <a:lvl7pPr marL="1499982" indent="0" algn="ctr">
              <a:buNone/>
              <a:defRPr sz="875"/>
            </a:lvl7pPr>
            <a:lvl8pPr marL="1749979" indent="0" algn="ctr">
              <a:buNone/>
              <a:defRPr sz="875"/>
            </a:lvl8pPr>
            <a:lvl9pPr marL="1999976" indent="0" algn="ctr">
              <a:buNone/>
              <a:defRPr sz="8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7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9566" y="199636"/>
            <a:ext cx="1991529" cy="3177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4980" y="199636"/>
            <a:ext cx="5859135" cy="3177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6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8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70" y="934816"/>
            <a:ext cx="7966115" cy="1559760"/>
          </a:xfrm>
        </p:spPr>
        <p:txBody>
          <a:bodyPr anchor="b"/>
          <a:lstStyle>
            <a:lvl1pPr>
              <a:defRPr sz="32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170" y="2509332"/>
            <a:ext cx="7966115" cy="820241"/>
          </a:xfrm>
        </p:spPr>
        <p:txBody>
          <a:bodyPr/>
          <a:lstStyle>
            <a:lvl1pPr marL="0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1pPr>
            <a:lvl2pPr marL="249997" indent="0">
              <a:buNone/>
              <a:defRPr sz="1094">
                <a:solidFill>
                  <a:schemeClr val="tx1">
                    <a:tint val="75000"/>
                  </a:schemeClr>
                </a:solidFill>
              </a:defRPr>
            </a:lvl2pPr>
            <a:lvl3pPr marL="499994" indent="0">
              <a:buNone/>
              <a:defRPr sz="984">
                <a:solidFill>
                  <a:schemeClr val="tx1">
                    <a:tint val="75000"/>
                  </a:schemeClr>
                </a:solidFill>
              </a:defRPr>
            </a:lvl3pPr>
            <a:lvl4pPr marL="74999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999988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249985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499982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174997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199997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9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980" y="998178"/>
            <a:ext cx="3925332" cy="23791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763" y="998178"/>
            <a:ext cx="3925332" cy="23791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9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83" y="199636"/>
            <a:ext cx="7966115" cy="7247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184" y="919191"/>
            <a:ext cx="3907292" cy="450482"/>
          </a:xfrm>
        </p:spPr>
        <p:txBody>
          <a:bodyPr anchor="b"/>
          <a:lstStyle>
            <a:lvl1pPr marL="0" indent="0">
              <a:buNone/>
              <a:defRPr sz="1312" b="1"/>
            </a:lvl1pPr>
            <a:lvl2pPr marL="249997" indent="0">
              <a:buNone/>
              <a:defRPr sz="1094" b="1"/>
            </a:lvl2pPr>
            <a:lvl3pPr marL="499994" indent="0">
              <a:buNone/>
              <a:defRPr sz="984" b="1"/>
            </a:lvl3pPr>
            <a:lvl4pPr marL="749991" indent="0">
              <a:buNone/>
              <a:defRPr sz="875" b="1"/>
            </a:lvl4pPr>
            <a:lvl5pPr marL="999988" indent="0">
              <a:buNone/>
              <a:defRPr sz="875" b="1"/>
            </a:lvl5pPr>
            <a:lvl6pPr marL="1249985" indent="0">
              <a:buNone/>
              <a:defRPr sz="875" b="1"/>
            </a:lvl6pPr>
            <a:lvl7pPr marL="1499982" indent="0">
              <a:buNone/>
              <a:defRPr sz="875" b="1"/>
            </a:lvl7pPr>
            <a:lvl8pPr marL="1749979" indent="0">
              <a:buNone/>
              <a:defRPr sz="875" b="1"/>
            </a:lvl8pPr>
            <a:lvl9pPr marL="1999976" indent="0">
              <a:buNone/>
              <a:defRPr sz="8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184" y="1369673"/>
            <a:ext cx="3907292" cy="2014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5763" y="919191"/>
            <a:ext cx="3926535" cy="450482"/>
          </a:xfrm>
        </p:spPr>
        <p:txBody>
          <a:bodyPr anchor="b"/>
          <a:lstStyle>
            <a:lvl1pPr marL="0" indent="0">
              <a:buNone/>
              <a:defRPr sz="1312" b="1"/>
            </a:lvl1pPr>
            <a:lvl2pPr marL="249997" indent="0">
              <a:buNone/>
              <a:defRPr sz="1094" b="1"/>
            </a:lvl2pPr>
            <a:lvl3pPr marL="499994" indent="0">
              <a:buNone/>
              <a:defRPr sz="984" b="1"/>
            </a:lvl3pPr>
            <a:lvl4pPr marL="749991" indent="0">
              <a:buNone/>
              <a:defRPr sz="875" b="1"/>
            </a:lvl4pPr>
            <a:lvl5pPr marL="999988" indent="0">
              <a:buNone/>
              <a:defRPr sz="875" b="1"/>
            </a:lvl5pPr>
            <a:lvl6pPr marL="1249985" indent="0">
              <a:buNone/>
              <a:defRPr sz="875" b="1"/>
            </a:lvl6pPr>
            <a:lvl7pPr marL="1499982" indent="0">
              <a:buNone/>
              <a:defRPr sz="875" b="1"/>
            </a:lvl7pPr>
            <a:lvl8pPr marL="1749979" indent="0">
              <a:buNone/>
              <a:defRPr sz="875" b="1"/>
            </a:lvl8pPr>
            <a:lvl9pPr marL="1999976" indent="0">
              <a:buNone/>
              <a:defRPr sz="8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5763" y="1369673"/>
            <a:ext cx="3926535" cy="2014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9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7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8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84" y="249978"/>
            <a:ext cx="2978874" cy="874924"/>
          </a:xfrm>
        </p:spPr>
        <p:txBody>
          <a:bodyPr anchor="b"/>
          <a:lstStyle>
            <a:lvl1pPr>
              <a:defRPr sz="1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6535" y="539884"/>
            <a:ext cx="4675763" cy="2664700"/>
          </a:xfrm>
        </p:spPr>
        <p:txBody>
          <a:bodyPr/>
          <a:lstStyle>
            <a:lvl1pPr>
              <a:defRPr sz="1750"/>
            </a:lvl1pPr>
            <a:lvl2pPr>
              <a:defRPr sz="1531"/>
            </a:lvl2pPr>
            <a:lvl3pPr>
              <a:defRPr sz="1312"/>
            </a:lvl3pPr>
            <a:lvl4pPr>
              <a:defRPr sz="1094"/>
            </a:lvl4pPr>
            <a:lvl5pPr>
              <a:defRPr sz="1094"/>
            </a:lvl5pPr>
            <a:lvl6pPr>
              <a:defRPr sz="1094"/>
            </a:lvl6pPr>
            <a:lvl7pPr>
              <a:defRPr sz="1094"/>
            </a:lvl7pPr>
            <a:lvl8pPr>
              <a:defRPr sz="1094"/>
            </a:lvl8pPr>
            <a:lvl9pPr>
              <a:defRPr sz="109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6184" y="1124903"/>
            <a:ext cx="2978874" cy="2084021"/>
          </a:xfrm>
        </p:spPr>
        <p:txBody>
          <a:bodyPr/>
          <a:lstStyle>
            <a:lvl1pPr marL="0" indent="0">
              <a:buNone/>
              <a:defRPr sz="875"/>
            </a:lvl1pPr>
            <a:lvl2pPr marL="249997" indent="0">
              <a:buNone/>
              <a:defRPr sz="766"/>
            </a:lvl2pPr>
            <a:lvl3pPr marL="499994" indent="0">
              <a:buNone/>
              <a:defRPr sz="656"/>
            </a:lvl3pPr>
            <a:lvl4pPr marL="749991" indent="0">
              <a:buNone/>
              <a:defRPr sz="547"/>
            </a:lvl4pPr>
            <a:lvl5pPr marL="999988" indent="0">
              <a:buNone/>
              <a:defRPr sz="547"/>
            </a:lvl5pPr>
            <a:lvl6pPr marL="1249985" indent="0">
              <a:buNone/>
              <a:defRPr sz="547"/>
            </a:lvl6pPr>
            <a:lvl7pPr marL="1499982" indent="0">
              <a:buNone/>
              <a:defRPr sz="547"/>
            </a:lvl7pPr>
            <a:lvl8pPr marL="1749979" indent="0">
              <a:buNone/>
              <a:defRPr sz="547"/>
            </a:lvl8pPr>
            <a:lvl9pPr marL="1999976" indent="0">
              <a:buNone/>
              <a:defRPr sz="5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84" y="249978"/>
            <a:ext cx="2978874" cy="874924"/>
          </a:xfrm>
        </p:spPr>
        <p:txBody>
          <a:bodyPr anchor="b"/>
          <a:lstStyle>
            <a:lvl1pPr>
              <a:defRPr sz="1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26535" y="539884"/>
            <a:ext cx="4675763" cy="2664700"/>
          </a:xfrm>
        </p:spPr>
        <p:txBody>
          <a:bodyPr anchor="t"/>
          <a:lstStyle>
            <a:lvl1pPr marL="0" indent="0">
              <a:buNone/>
              <a:defRPr sz="1750"/>
            </a:lvl1pPr>
            <a:lvl2pPr marL="249997" indent="0">
              <a:buNone/>
              <a:defRPr sz="1531"/>
            </a:lvl2pPr>
            <a:lvl3pPr marL="499994" indent="0">
              <a:buNone/>
              <a:defRPr sz="1312"/>
            </a:lvl3pPr>
            <a:lvl4pPr marL="749991" indent="0">
              <a:buNone/>
              <a:defRPr sz="1094"/>
            </a:lvl4pPr>
            <a:lvl5pPr marL="999988" indent="0">
              <a:buNone/>
              <a:defRPr sz="1094"/>
            </a:lvl5pPr>
            <a:lvl6pPr marL="1249985" indent="0">
              <a:buNone/>
              <a:defRPr sz="1094"/>
            </a:lvl6pPr>
            <a:lvl7pPr marL="1499982" indent="0">
              <a:buNone/>
              <a:defRPr sz="1094"/>
            </a:lvl7pPr>
            <a:lvl8pPr marL="1749979" indent="0">
              <a:buNone/>
              <a:defRPr sz="1094"/>
            </a:lvl8pPr>
            <a:lvl9pPr marL="1999976" indent="0">
              <a:buNone/>
              <a:defRPr sz="10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6184" y="1124903"/>
            <a:ext cx="2978874" cy="2084021"/>
          </a:xfrm>
        </p:spPr>
        <p:txBody>
          <a:bodyPr/>
          <a:lstStyle>
            <a:lvl1pPr marL="0" indent="0">
              <a:buNone/>
              <a:defRPr sz="875"/>
            </a:lvl1pPr>
            <a:lvl2pPr marL="249997" indent="0">
              <a:buNone/>
              <a:defRPr sz="766"/>
            </a:lvl2pPr>
            <a:lvl3pPr marL="499994" indent="0">
              <a:buNone/>
              <a:defRPr sz="656"/>
            </a:lvl3pPr>
            <a:lvl4pPr marL="749991" indent="0">
              <a:buNone/>
              <a:defRPr sz="547"/>
            </a:lvl4pPr>
            <a:lvl5pPr marL="999988" indent="0">
              <a:buNone/>
              <a:defRPr sz="547"/>
            </a:lvl5pPr>
            <a:lvl6pPr marL="1249985" indent="0">
              <a:buNone/>
              <a:defRPr sz="547"/>
            </a:lvl6pPr>
            <a:lvl7pPr marL="1499982" indent="0">
              <a:buNone/>
              <a:defRPr sz="547"/>
            </a:lvl7pPr>
            <a:lvl8pPr marL="1749979" indent="0">
              <a:buNone/>
              <a:defRPr sz="547"/>
            </a:lvl8pPr>
            <a:lvl9pPr marL="1999976" indent="0">
              <a:buNone/>
              <a:defRPr sz="5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7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4980" y="199636"/>
            <a:ext cx="7966115" cy="724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980" y="998178"/>
            <a:ext cx="7966115" cy="2379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4980" y="3475394"/>
            <a:ext cx="2078117" cy="199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04F15-32A2-4668-895B-20B33078076B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9450" y="3475394"/>
            <a:ext cx="3117175" cy="199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22978" y="3475394"/>
            <a:ext cx="2078117" cy="199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1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99994" rtl="0" eaLnBrk="1" latinLnBrk="0" hangingPunct="1">
        <a:lnSpc>
          <a:spcPct val="90000"/>
        </a:lnSpc>
        <a:spcBef>
          <a:spcPct val="0"/>
        </a:spcBef>
        <a:buNone/>
        <a:defRPr sz="24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4998" indent="-124998" algn="l" defTabSz="499994" rtl="0" eaLnBrk="1" latinLnBrk="0" hangingPunct="1">
        <a:lnSpc>
          <a:spcPct val="90000"/>
        </a:lnSpc>
        <a:spcBef>
          <a:spcPts val="547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1pPr>
      <a:lvl2pPr marL="374995" indent="-124998" algn="l" defTabSz="499994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312" kern="1200">
          <a:solidFill>
            <a:schemeClr val="tx1"/>
          </a:solidFill>
          <a:latin typeface="+mn-lt"/>
          <a:ea typeface="+mn-ea"/>
          <a:cs typeface="+mn-cs"/>
        </a:defRPr>
      </a:lvl2pPr>
      <a:lvl3pPr marL="624992" indent="-124998" algn="l" defTabSz="499994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094" kern="1200">
          <a:solidFill>
            <a:schemeClr val="tx1"/>
          </a:solidFill>
          <a:latin typeface="+mn-lt"/>
          <a:ea typeface="+mn-ea"/>
          <a:cs typeface="+mn-cs"/>
        </a:defRPr>
      </a:lvl3pPr>
      <a:lvl4pPr marL="874989" indent="-124998" algn="l" defTabSz="499994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4" kern="1200">
          <a:solidFill>
            <a:schemeClr val="tx1"/>
          </a:solidFill>
          <a:latin typeface="+mn-lt"/>
          <a:ea typeface="+mn-ea"/>
          <a:cs typeface="+mn-cs"/>
        </a:defRPr>
      </a:lvl4pPr>
      <a:lvl5pPr marL="1124986" indent="-124998" algn="l" defTabSz="499994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4" kern="1200">
          <a:solidFill>
            <a:schemeClr val="tx1"/>
          </a:solidFill>
          <a:latin typeface="+mn-lt"/>
          <a:ea typeface="+mn-ea"/>
          <a:cs typeface="+mn-cs"/>
        </a:defRPr>
      </a:lvl5pPr>
      <a:lvl6pPr marL="1374983" indent="-124998" algn="l" defTabSz="499994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4" kern="1200">
          <a:solidFill>
            <a:schemeClr val="tx1"/>
          </a:solidFill>
          <a:latin typeface="+mn-lt"/>
          <a:ea typeface="+mn-ea"/>
          <a:cs typeface="+mn-cs"/>
        </a:defRPr>
      </a:lvl6pPr>
      <a:lvl7pPr marL="1624980" indent="-124998" algn="l" defTabSz="499994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4" kern="1200">
          <a:solidFill>
            <a:schemeClr val="tx1"/>
          </a:solidFill>
          <a:latin typeface="+mn-lt"/>
          <a:ea typeface="+mn-ea"/>
          <a:cs typeface="+mn-cs"/>
        </a:defRPr>
      </a:lvl7pPr>
      <a:lvl8pPr marL="1874977" indent="-124998" algn="l" defTabSz="499994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4" kern="1200">
          <a:solidFill>
            <a:schemeClr val="tx1"/>
          </a:solidFill>
          <a:latin typeface="+mn-lt"/>
          <a:ea typeface="+mn-ea"/>
          <a:cs typeface="+mn-cs"/>
        </a:defRPr>
      </a:lvl8pPr>
      <a:lvl9pPr marL="2124974" indent="-124998" algn="l" defTabSz="499994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9994" rtl="0" eaLnBrk="1" latinLnBrk="0" hangingPunct="1">
        <a:defRPr sz="984" kern="1200">
          <a:solidFill>
            <a:schemeClr val="tx1"/>
          </a:solidFill>
          <a:latin typeface="+mn-lt"/>
          <a:ea typeface="+mn-ea"/>
          <a:cs typeface="+mn-cs"/>
        </a:defRPr>
      </a:lvl1pPr>
      <a:lvl2pPr marL="249997" algn="l" defTabSz="499994" rtl="0" eaLnBrk="1" latinLnBrk="0" hangingPunct="1">
        <a:defRPr sz="984" kern="1200">
          <a:solidFill>
            <a:schemeClr val="tx1"/>
          </a:solidFill>
          <a:latin typeface="+mn-lt"/>
          <a:ea typeface="+mn-ea"/>
          <a:cs typeface="+mn-cs"/>
        </a:defRPr>
      </a:lvl2pPr>
      <a:lvl3pPr marL="499994" algn="l" defTabSz="499994" rtl="0" eaLnBrk="1" latinLnBrk="0" hangingPunct="1">
        <a:defRPr sz="984" kern="1200">
          <a:solidFill>
            <a:schemeClr val="tx1"/>
          </a:solidFill>
          <a:latin typeface="+mn-lt"/>
          <a:ea typeface="+mn-ea"/>
          <a:cs typeface="+mn-cs"/>
        </a:defRPr>
      </a:lvl3pPr>
      <a:lvl4pPr marL="749991" algn="l" defTabSz="499994" rtl="0" eaLnBrk="1" latinLnBrk="0" hangingPunct="1">
        <a:defRPr sz="984" kern="1200">
          <a:solidFill>
            <a:schemeClr val="tx1"/>
          </a:solidFill>
          <a:latin typeface="+mn-lt"/>
          <a:ea typeface="+mn-ea"/>
          <a:cs typeface="+mn-cs"/>
        </a:defRPr>
      </a:lvl4pPr>
      <a:lvl5pPr marL="999988" algn="l" defTabSz="499994" rtl="0" eaLnBrk="1" latinLnBrk="0" hangingPunct="1">
        <a:defRPr sz="984" kern="1200">
          <a:solidFill>
            <a:schemeClr val="tx1"/>
          </a:solidFill>
          <a:latin typeface="+mn-lt"/>
          <a:ea typeface="+mn-ea"/>
          <a:cs typeface="+mn-cs"/>
        </a:defRPr>
      </a:lvl5pPr>
      <a:lvl6pPr marL="1249985" algn="l" defTabSz="499994" rtl="0" eaLnBrk="1" latinLnBrk="0" hangingPunct="1">
        <a:defRPr sz="984" kern="1200">
          <a:solidFill>
            <a:schemeClr val="tx1"/>
          </a:solidFill>
          <a:latin typeface="+mn-lt"/>
          <a:ea typeface="+mn-ea"/>
          <a:cs typeface="+mn-cs"/>
        </a:defRPr>
      </a:lvl6pPr>
      <a:lvl7pPr marL="1499982" algn="l" defTabSz="499994" rtl="0" eaLnBrk="1" latinLnBrk="0" hangingPunct="1">
        <a:defRPr sz="984" kern="1200">
          <a:solidFill>
            <a:schemeClr val="tx1"/>
          </a:solidFill>
          <a:latin typeface="+mn-lt"/>
          <a:ea typeface="+mn-ea"/>
          <a:cs typeface="+mn-cs"/>
        </a:defRPr>
      </a:lvl7pPr>
      <a:lvl8pPr marL="1749979" algn="l" defTabSz="499994" rtl="0" eaLnBrk="1" latinLnBrk="0" hangingPunct="1">
        <a:defRPr sz="984" kern="1200">
          <a:solidFill>
            <a:schemeClr val="tx1"/>
          </a:solidFill>
          <a:latin typeface="+mn-lt"/>
          <a:ea typeface="+mn-ea"/>
          <a:cs typeface="+mn-cs"/>
        </a:defRPr>
      </a:lvl8pPr>
      <a:lvl9pPr marL="1999976" algn="l" defTabSz="499994" rtl="0" eaLnBrk="1" latinLnBrk="0" hangingPunct="1">
        <a:defRPr sz="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725" y="2297941"/>
            <a:ext cx="1446829" cy="56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95660" y="2297940"/>
            <a:ext cx="1446829" cy="56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43595" y="2297939"/>
            <a:ext cx="1446829" cy="56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532" y="1765173"/>
            <a:ext cx="836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SDN </a:t>
            </a:r>
          </a:p>
          <a:p>
            <a:r>
              <a:rPr lang="en-US" sz="1600" dirty="0"/>
              <a:t>Switch1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51276" y="1765173"/>
            <a:ext cx="836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SDN</a:t>
            </a:r>
          </a:p>
          <a:p>
            <a:r>
              <a:rPr lang="en-US" sz="1600" dirty="0"/>
              <a:t>Switch2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34309" y="1768587"/>
            <a:ext cx="836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SDN</a:t>
            </a:r>
          </a:p>
          <a:p>
            <a:r>
              <a:rPr lang="en-US" sz="1600" dirty="0"/>
              <a:t>Switch3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569527" y="17225"/>
            <a:ext cx="3550528" cy="698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Core L2 Switch</a:t>
            </a:r>
          </a:p>
        </p:txBody>
      </p:sp>
      <p:cxnSp>
        <p:nvCxnSpPr>
          <p:cNvPr id="19" name="Straight Arrow Connector 18"/>
          <p:cNvCxnSpPr>
            <a:stCxn id="17" idx="2"/>
            <a:endCxn id="7" idx="0"/>
          </p:cNvCxnSpPr>
          <p:nvPr/>
        </p:nvCxnSpPr>
        <p:spPr>
          <a:xfrm flipH="1">
            <a:off x="871137" y="716130"/>
            <a:ext cx="3473654" cy="1581811"/>
          </a:xfrm>
          <a:prstGeom prst="straightConnector1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  <a:endCxn id="8" idx="0"/>
          </p:cNvCxnSpPr>
          <p:nvPr/>
        </p:nvCxnSpPr>
        <p:spPr>
          <a:xfrm flipH="1">
            <a:off x="2619074" y="716128"/>
            <a:ext cx="1725719" cy="1581810"/>
          </a:xfrm>
          <a:prstGeom prst="straightConnector1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9" idx="0"/>
          </p:cNvCxnSpPr>
          <p:nvPr/>
        </p:nvCxnSpPr>
        <p:spPr>
          <a:xfrm>
            <a:off x="4344791" y="716130"/>
            <a:ext cx="22216" cy="1581809"/>
          </a:xfrm>
          <a:prstGeom prst="straightConnector1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2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48943" y="2297935"/>
            <a:ext cx="1446829" cy="56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96269" y="2297936"/>
            <a:ext cx="1446829" cy="56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Straight Arrow Connector 85"/>
          <p:cNvCxnSpPr>
            <a:stCxn id="17" idx="2"/>
            <a:endCxn id="74" idx="0"/>
          </p:cNvCxnSpPr>
          <p:nvPr/>
        </p:nvCxnSpPr>
        <p:spPr>
          <a:xfrm>
            <a:off x="4344791" y="716128"/>
            <a:ext cx="1774890" cy="1581806"/>
          </a:xfrm>
          <a:prstGeom prst="straightConnector1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7" idx="2"/>
            <a:endCxn id="72" idx="0"/>
          </p:cNvCxnSpPr>
          <p:nvPr/>
        </p:nvCxnSpPr>
        <p:spPr>
          <a:xfrm>
            <a:off x="4344791" y="716130"/>
            <a:ext cx="3527564" cy="1581805"/>
          </a:xfrm>
          <a:prstGeom prst="straightConnector1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112591" y="1762457"/>
            <a:ext cx="836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SDN</a:t>
            </a:r>
          </a:p>
          <a:p>
            <a:r>
              <a:rPr lang="en-US" sz="1600" dirty="0"/>
              <a:t>Switch4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566802" y="1841571"/>
            <a:ext cx="8360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SDN</a:t>
            </a:r>
          </a:p>
          <a:p>
            <a:r>
              <a:rPr lang="en-US" sz="1600" dirty="0"/>
              <a:t>Switch5</a:t>
            </a:r>
          </a:p>
          <a:p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147725" y="3202894"/>
            <a:ext cx="829877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Servers</a:t>
            </a:r>
          </a:p>
        </p:txBody>
      </p:sp>
      <p:cxnSp>
        <p:nvCxnSpPr>
          <p:cNvPr id="48" name="Straight Connector 47"/>
          <p:cNvCxnSpPr>
            <a:endCxn id="46" idx="0"/>
          </p:cNvCxnSpPr>
          <p:nvPr/>
        </p:nvCxnSpPr>
        <p:spPr>
          <a:xfrm flipH="1">
            <a:off x="562664" y="2626940"/>
            <a:ext cx="3395" cy="575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1862879" y="3202894"/>
            <a:ext cx="829877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Servers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2277818" y="2626940"/>
            <a:ext cx="3395" cy="575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3643595" y="3202894"/>
            <a:ext cx="829877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Servers</a:t>
            </a: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4058534" y="2626940"/>
            <a:ext cx="3395" cy="575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5383290" y="3202894"/>
            <a:ext cx="829877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Servers</a:t>
            </a:r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5798229" y="2626940"/>
            <a:ext cx="3395" cy="575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7152881" y="3202894"/>
            <a:ext cx="829877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Servers</a:t>
            </a: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7567820" y="2626940"/>
            <a:ext cx="3395" cy="575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976832" y="2731388"/>
            <a:ext cx="995141" cy="50074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12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Loops</a:t>
            </a:r>
          </a:p>
        </p:txBody>
      </p:sp>
      <p:cxnSp>
        <p:nvCxnSpPr>
          <p:cNvPr id="70" name="Straight Connector 69"/>
          <p:cNvCxnSpPr>
            <a:stCxn id="66" idx="0"/>
          </p:cNvCxnSpPr>
          <p:nvPr/>
        </p:nvCxnSpPr>
        <p:spPr>
          <a:xfrm flipH="1" flipV="1">
            <a:off x="1225753" y="2626940"/>
            <a:ext cx="248648" cy="104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2721046" y="2731388"/>
            <a:ext cx="995141" cy="50074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12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Loops</a:t>
            </a:r>
          </a:p>
        </p:txBody>
      </p:sp>
      <p:cxnSp>
        <p:nvCxnSpPr>
          <p:cNvPr id="115" name="Straight Connector 114"/>
          <p:cNvCxnSpPr/>
          <p:nvPr/>
        </p:nvCxnSpPr>
        <p:spPr>
          <a:xfrm flipH="1" flipV="1">
            <a:off x="2969967" y="2626940"/>
            <a:ext cx="248648" cy="104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4498108" y="2702153"/>
            <a:ext cx="995141" cy="50074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12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Loops</a:t>
            </a:r>
          </a:p>
        </p:txBody>
      </p:sp>
      <p:cxnSp>
        <p:nvCxnSpPr>
          <p:cNvPr id="117" name="Straight Connector 116"/>
          <p:cNvCxnSpPr/>
          <p:nvPr/>
        </p:nvCxnSpPr>
        <p:spPr>
          <a:xfrm flipH="1" flipV="1">
            <a:off x="4747029" y="2597705"/>
            <a:ext cx="248648" cy="104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879773" y="4452701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  <p:sp>
        <p:nvSpPr>
          <p:cNvPr id="121" name="Oval 120"/>
          <p:cNvSpPr/>
          <p:nvPr/>
        </p:nvSpPr>
        <p:spPr>
          <a:xfrm>
            <a:off x="6260708" y="2731388"/>
            <a:ext cx="995141" cy="50074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12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Loops</a:t>
            </a:r>
          </a:p>
        </p:txBody>
      </p:sp>
      <p:cxnSp>
        <p:nvCxnSpPr>
          <p:cNvPr id="123" name="Straight Connector 122"/>
          <p:cNvCxnSpPr/>
          <p:nvPr/>
        </p:nvCxnSpPr>
        <p:spPr>
          <a:xfrm flipH="1" flipV="1">
            <a:off x="6509629" y="2626940"/>
            <a:ext cx="248648" cy="104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7984905" y="2731388"/>
            <a:ext cx="995141" cy="50074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12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Loops</a:t>
            </a:r>
          </a:p>
        </p:txBody>
      </p:sp>
      <p:cxnSp>
        <p:nvCxnSpPr>
          <p:cNvPr id="125" name="Straight Connector 124"/>
          <p:cNvCxnSpPr/>
          <p:nvPr/>
        </p:nvCxnSpPr>
        <p:spPr>
          <a:xfrm flipH="1" flipV="1">
            <a:off x="8233826" y="2626940"/>
            <a:ext cx="248648" cy="104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706923F-EA0F-4037-B78D-FC13D9526991}"/>
              </a:ext>
            </a:extLst>
          </p:cNvPr>
          <p:cNvSpPr txBox="1"/>
          <p:nvPr/>
        </p:nvSpPr>
        <p:spPr>
          <a:xfrm>
            <a:off x="6260707" y="1374291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40G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852C47-C5C7-4167-A864-D956CB969A90}"/>
              </a:ext>
            </a:extLst>
          </p:cNvPr>
          <p:cNvSpPr txBox="1"/>
          <p:nvPr/>
        </p:nvSpPr>
        <p:spPr>
          <a:xfrm>
            <a:off x="5436955" y="1518756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40G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E4D8C7-B824-4788-A674-0E916A1C663D}"/>
              </a:ext>
            </a:extLst>
          </p:cNvPr>
          <p:cNvSpPr txBox="1"/>
          <p:nvPr/>
        </p:nvSpPr>
        <p:spPr>
          <a:xfrm>
            <a:off x="4296236" y="1564274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40G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2B214B-C922-42AC-AE7E-838E24B90ED5}"/>
              </a:ext>
            </a:extLst>
          </p:cNvPr>
          <p:cNvSpPr txBox="1"/>
          <p:nvPr/>
        </p:nvSpPr>
        <p:spPr>
          <a:xfrm>
            <a:off x="3252789" y="1512571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40G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0BD8E8-BF63-4157-8AD0-12DB60AA52E6}"/>
              </a:ext>
            </a:extLst>
          </p:cNvPr>
          <p:cNvSpPr txBox="1"/>
          <p:nvPr/>
        </p:nvSpPr>
        <p:spPr>
          <a:xfrm>
            <a:off x="2512345" y="1374291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40G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D5FF0-B9FB-4E11-AF7A-86DEF04A89CF}"/>
              </a:ext>
            </a:extLst>
          </p:cNvPr>
          <p:cNvSpPr txBox="1"/>
          <p:nvPr/>
        </p:nvSpPr>
        <p:spPr>
          <a:xfrm>
            <a:off x="7489290" y="2761271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543320-3B8A-4057-B5AA-621E6BE6F060}"/>
              </a:ext>
            </a:extLst>
          </p:cNvPr>
          <p:cNvSpPr txBox="1"/>
          <p:nvPr/>
        </p:nvSpPr>
        <p:spPr>
          <a:xfrm>
            <a:off x="481217" y="2784208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7C5DEA-1994-4677-871E-BD4EECD4E150}"/>
              </a:ext>
            </a:extLst>
          </p:cNvPr>
          <p:cNvSpPr txBox="1"/>
          <p:nvPr/>
        </p:nvSpPr>
        <p:spPr>
          <a:xfrm>
            <a:off x="2195543" y="2749926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DE45F8-0584-4573-B1D0-203C0BE15E32}"/>
              </a:ext>
            </a:extLst>
          </p:cNvPr>
          <p:cNvSpPr txBox="1"/>
          <p:nvPr/>
        </p:nvSpPr>
        <p:spPr>
          <a:xfrm>
            <a:off x="3957921" y="2788946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18901E-523F-4164-9C7D-CF42DE112918}"/>
              </a:ext>
            </a:extLst>
          </p:cNvPr>
          <p:cNvSpPr txBox="1"/>
          <p:nvPr/>
        </p:nvSpPr>
        <p:spPr>
          <a:xfrm>
            <a:off x="5726690" y="2773179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1G</a:t>
            </a:r>
          </a:p>
        </p:txBody>
      </p:sp>
    </p:spTree>
    <p:extLst>
      <p:ext uri="{BB962C8B-B14F-4D97-AF65-F5344CB8AC3E}">
        <p14:creationId xmlns:p14="http://schemas.microsoft.com/office/powerpoint/2010/main" val="414851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43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Pravein GK</cp:lastModifiedBy>
  <cp:revision>10</cp:revision>
  <dcterms:created xsi:type="dcterms:W3CDTF">2017-01-25T01:58:07Z</dcterms:created>
  <dcterms:modified xsi:type="dcterms:W3CDTF">2017-11-07T03:59:41Z</dcterms:modified>
</cp:coreProperties>
</file>