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8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3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8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E799-BB39-4AF9-B4FA-779C597765D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979B-ADD9-4507-A23C-6DDC44D4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224" y="2438400"/>
            <a:ext cx="4740275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50100" y="2438400"/>
            <a:ext cx="47244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4050" y="927100"/>
            <a:ext cx="628650" cy="546100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46600" y="2438400"/>
            <a:ext cx="469900" cy="1295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43750" y="2438400"/>
            <a:ext cx="469900" cy="1295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05261" y="2438400"/>
            <a:ext cx="2133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07300" y="2438400"/>
            <a:ext cx="2133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8288" y="2438400"/>
            <a:ext cx="2133600" cy="1295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747250" y="2438400"/>
            <a:ext cx="2133600" cy="1295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9100" y="2679700"/>
            <a:ext cx="1679575" cy="838200"/>
            <a:chOff x="419100" y="2679700"/>
            <a:chExt cx="1679575" cy="838200"/>
          </a:xfrm>
        </p:grpSpPr>
        <p:sp>
          <p:nvSpPr>
            <p:cNvPr id="22" name="Rectangle 21"/>
            <p:cNvSpPr/>
            <p:nvPr/>
          </p:nvSpPr>
          <p:spPr>
            <a:xfrm>
              <a:off x="419100" y="26797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9100" y="32131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6300" y="26797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2649" y="32131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5726" y="26797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55726" y="32131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12926" y="26797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19275" y="32131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27312" y="2667000"/>
            <a:ext cx="1679575" cy="838200"/>
            <a:chOff x="419100" y="2679700"/>
            <a:chExt cx="1679575" cy="838200"/>
          </a:xfrm>
          <a:solidFill>
            <a:schemeClr val="accent2">
              <a:lumMod val="75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419100" y="26797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9100" y="32131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76300" y="26797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2649" y="32131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55726" y="26797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55726" y="32131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12926" y="26797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19275" y="32131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825582" y="2667000"/>
            <a:ext cx="1679575" cy="838200"/>
            <a:chOff x="419100" y="2679700"/>
            <a:chExt cx="1679575" cy="838200"/>
          </a:xfrm>
          <a:solidFill>
            <a:schemeClr val="accent2">
              <a:lumMod val="75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419100" y="26797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100" y="32131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6300" y="26797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82649" y="32131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55726" y="26797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55726" y="32131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12926" y="26797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19275" y="3213100"/>
              <a:ext cx="279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952040" y="2667000"/>
            <a:ext cx="1679575" cy="838200"/>
            <a:chOff x="419100" y="2679700"/>
            <a:chExt cx="1679575" cy="838200"/>
          </a:xfrm>
        </p:grpSpPr>
        <p:sp>
          <p:nvSpPr>
            <p:cNvPr id="53" name="Rectangle 52"/>
            <p:cNvSpPr/>
            <p:nvPr/>
          </p:nvSpPr>
          <p:spPr>
            <a:xfrm>
              <a:off x="419100" y="26797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9100" y="32131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6300" y="26797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82649" y="32131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5726" y="26797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55726" y="32131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12926" y="26797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19275" y="3213100"/>
              <a:ext cx="27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7254876" y="2679700"/>
            <a:ext cx="27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254876" y="3213100"/>
            <a:ext cx="27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51376" y="2667000"/>
            <a:ext cx="27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651376" y="3200400"/>
            <a:ext cx="27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endCxn id="15" idx="1"/>
          </p:cNvCxnSpPr>
          <p:nvPr/>
        </p:nvCxnSpPr>
        <p:spPr>
          <a:xfrm flipV="1">
            <a:off x="4764085" y="1200150"/>
            <a:ext cx="969965" cy="2171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5" idx="3"/>
          </p:cNvCxnSpPr>
          <p:nvPr/>
        </p:nvCxnSpPr>
        <p:spPr>
          <a:xfrm flipH="1" flipV="1">
            <a:off x="6362700" y="1200150"/>
            <a:ext cx="1031874" cy="2171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2614612" y="2819400"/>
            <a:ext cx="1795462" cy="552450"/>
            <a:chOff x="2614612" y="2819400"/>
            <a:chExt cx="1795462" cy="552450"/>
          </a:xfrm>
        </p:grpSpPr>
        <p:sp>
          <p:nvSpPr>
            <p:cNvPr id="76" name="Arc 75"/>
            <p:cNvSpPr/>
            <p:nvPr/>
          </p:nvSpPr>
          <p:spPr>
            <a:xfrm>
              <a:off x="2614612" y="2819400"/>
              <a:ext cx="423863" cy="533400"/>
            </a:xfrm>
            <a:prstGeom prst="arc">
              <a:avLst>
                <a:gd name="adj1" fmla="val 16200000"/>
                <a:gd name="adj2" fmla="val 514708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/>
            <p:cNvSpPr/>
            <p:nvPr/>
          </p:nvSpPr>
          <p:spPr>
            <a:xfrm>
              <a:off x="3046411" y="2832100"/>
              <a:ext cx="423863" cy="533400"/>
            </a:xfrm>
            <a:prstGeom prst="arc">
              <a:avLst>
                <a:gd name="adj1" fmla="val 16200000"/>
                <a:gd name="adj2" fmla="val 514708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/>
            <p:cNvSpPr/>
            <p:nvPr/>
          </p:nvSpPr>
          <p:spPr>
            <a:xfrm>
              <a:off x="3555998" y="2838450"/>
              <a:ext cx="423863" cy="533400"/>
            </a:xfrm>
            <a:prstGeom prst="arc">
              <a:avLst>
                <a:gd name="adj1" fmla="val 16200000"/>
                <a:gd name="adj2" fmla="val 514708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3986211" y="2832100"/>
              <a:ext cx="423863" cy="533400"/>
            </a:xfrm>
            <a:prstGeom prst="arc">
              <a:avLst>
                <a:gd name="adj1" fmla="val 16200000"/>
                <a:gd name="adj2" fmla="val 514708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4772024" y="1206500"/>
            <a:ext cx="962026" cy="161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362700" y="1206500"/>
            <a:ext cx="1031873" cy="1644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820028" y="2841626"/>
            <a:ext cx="1795462" cy="552450"/>
            <a:chOff x="2614612" y="2819400"/>
            <a:chExt cx="1795462" cy="552450"/>
          </a:xfrm>
        </p:grpSpPr>
        <p:sp>
          <p:nvSpPr>
            <p:cNvPr id="84" name="Arc 83"/>
            <p:cNvSpPr/>
            <p:nvPr/>
          </p:nvSpPr>
          <p:spPr>
            <a:xfrm>
              <a:off x="2614612" y="2819400"/>
              <a:ext cx="423863" cy="533400"/>
            </a:xfrm>
            <a:prstGeom prst="arc">
              <a:avLst>
                <a:gd name="adj1" fmla="val 16200000"/>
                <a:gd name="adj2" fmla="val 514708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/>
            <p:nvPr/>
          </p:nvSpPr>
          <p:spPr>
            <a:xfrm>
              <a:off x="3046411" y="2832100"/>
              <a:ext cx="423863" cy="533400"/>
            </a:xfrm>
            <a:prstGeom prst="arc">
              <a:avLst>
                <a:gd name="adj1" fmla="val 16200000"/>
                <a:gd name="adj2" fmla="val 514708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/>
            <p:cNvSpPr/>
            <p:nvPr/>
          </p:nvSpPr>
          <p:spPr>
            <a:xfrm>
              <a:off x="3555998" y="2838450"/>
              <a:ext cx="423863" cy="533400"/>
            </a:xfrm>
            <a:prstGeom prst="arc">
              <a:avLst>
                <a:gd name="adj1" fmla="val 16200000"/>
                <a:gd name="adj2" fmla="val 514708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>
              <a:off x="3986211" y="2832100"/>
              <a:ext cx="423863" cy="533400"/>
            </a:xfrm>
            <a:prstGeom prst="arc">
              <a:avLst>
                <a:gd name="adj1" fmla="val 16200000"/>
                <a:gd name="adj2" fmla="val 514708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8288" y="4584700"/>
            <a:ext cx="2141538" cy="1739900"/>
            <a:chOff x="268288" y="4584700"/>
            <a:chExt cx="2141538" cy="1739900"/>
          </a:xfrm>
        </p:grpSpPr>
        <p:sp>
          <p:nvSpPr>
            <p:cNvPr id="101" name="Rectangle 100"/>
            <p:cNvSpPr/>
            <p:nvPr/>
          </p:nvSpPr>
          <p:spPr>
            <a:xfrm>
              <a:off x="268288" y="4584700"/>
              <a:ext cx="2141538" cy="1739900"/>
            </a:xfrm>
            <a:prstGeom prst="rect">
              <a:avLst/>
            </a:prstGeom>
            <a:solidFill>
              <a:schemeClr val="bg1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6224" y="48006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28624" y="49530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81024" y="51054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3424" y="52578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85824" y="54102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8224" y="55626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90624" y="57150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75071" y="2854326"/>
            <a:ext cx="1387278" cy="1741487"/>
            <a:chOff x="575071" y="2854326"/>
            <a:chExt cx="1387278" cy="1741487"/>
          </a:xfrm>
        </p:grpSpPr>
        <p:cxnSp>
          <p:nvCxnSpPr>
            <p:cNvPr id="103" name="Elbow Connector 102"/>
            <p:cNvCxnSpPr/>
            <p:nvPr/>
          </p:nvCxnSpPr>
          <p:spPr>
            <a:xfrm rot="16200000" flipH="1">
              <a:off x="374651" y="3610374"/>
              <a:ext cx="1181098" cy="780257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rot="16200000" flipH="1">
              <a:off x="323054" y="3565126"/>
              <a:ext cx="1727198" cy="311948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endCxn id="101" idx="0"/>
            </p:cNvCxnSpPr>
            <p:nvPr/>
          </p:nvCxnSpPr>
          <p:spPr>
            <a:xfrm rot="5400000">
              <a:off x="551856" y="3644705"/>
              <a:ext cx="1727197" cy="15279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 rot="16200000" flipH="1">
              <a:off x="618329" y="3819123"/>
              <a:ext cx="1143000" cy="323058"/>
            </a:xfrm>
            <a:prstGeom prst="bentConnector3">
              <a:avLst>
                <a:gd name="adj1" fmla="val 5155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/>
            <p:nvPr/>
          </p:nvCxnSpPr>
          <p:spPr>
            <a:xfrm rot="5400000">
              <a:off x="790576" y="3409753"/>
              <a:ext cx="1727199" cy="616346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/>
            <p:nvPr/>
          </p:nvCxnSpPr>
          <p:spPr>
            <a:xfrm rot="16200000" flipH="1">
              <a:off x="112712" y="3319861"/>
              <a:ext cx="1701799" cy="777079"/>
            </a:xfrm>
            <a:prstGeom prst="bentConnector3">
              <a:avLst>
                <a:gd name="adj1" fmla="val 5037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/>
            <p:nvPr/>
          </p:nvCxnSpPr>
          <p:spPr>
            <a:xfrm rot="5400000">
              <a:off x="1067200" y="3702451"/>
              <a:ext cx="1181097" cy="60404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Elbow Connector 122"/>
            <p:cNvCxnSpPr/>
            <p:nvPr/>
          </p:nvCxnSpPr>
          <p:spPr>
            <a:xfrm rot="5400000">
              <a:off x="838402" y="3938390"/>
              <a:ext cx="1168397" cy="146450"/>
            </a:xfrm>
            <a:prstGeom prst="bentConnector3">
              <a:avLst>
                <a:gd name="adj1" fmla="val 493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10090944" y="2840039"/>
            <a:ext cx="1387278" cy="1741487"/>
            <a:chOff x="575071" y="2854326"/>
            <a:chExt cx="1387278" cy="1741487"/>
          </a:xfrm>
        </p:grpSpPr>
        <p:cxnSp>
          <p:nvCxnSpPr>
            <p:cNvPr id="144" name="Elbow Connector 143"/>
            <p:cNvCxnSpPr/>
            <p:nvPr/>
          </p:nvCxnSpPr>
          <p:spPr>
            <a:xfrm rot="16200000" flipH="1">
              <a:off x="374651" y="3610374"/>
              <a:ext cx="1181098" cy="780257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Elbow Connector 144"/>
            <p:cNvCxnSpPr/>
            <p:nvPr/>
          </p:nvCxnSpPr>
          <p:spPr>
            <a:xfrm rot="16200000" flipH="1">
              <a:off x="323054" y="3565126"/>
              <a:ext cx="1727198" cy="311948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Elbow Connector 145"/>
            <p:cNvCxnSpPr/>
            <p:nvPr/>
          </p:nvCxnSpPr>
          <p:spPr>
            <a:xfrm rot="5400000">
              <a:off x="551856" y="3644705"/>
              <a:ext cx="1727197" cy="15279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/>
            <p:nvPr/>
          </p:nvCxnSpPr>
          <p:spPr>
            <a:xfrm rot="16200000" flipH="1">
              <a:off x="618329" y="3819123"/>
              <a:ext cx="1143000" cy="323058"/>
            </a:xfrm>
            <a:prstGeom prst="bentConnector3">
              <a:avLst>
                <a:gd name="adj1" fmla="val 5155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Elbow Connector 147"/>
            <p:cNvCxnSpPr/>
            <p:nvPr/>
          </p:nvCxnSpPr>
          <p:spPr>
            <a:xfrm rot="5400000">
              <a:off x="790576" y="3409753"/>
              <a:ext cx="1727199" cy="616346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Elbow Connector 148"/>
            <p:cNvCxnSpPr/>
            <p:nvPr/>
          </p:nvCxnSpPr>
          <p:spPr>
            <a:xfrm rot="16200000" flipH="1">
              <a:off x="112712" y="3319861"/>
              <a:ext cx="1701799" cy="777079"/>
            </a:xfrm>
            <a:prstGeom prst="bentConnector3">
              <a:avLst>
                <a:gd name="adj1" fmla="val 5037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/>
            <p:nvPr/>
          </p:nvCxnSpPr>
          <p:spPr>
            <a:xfrm rot="5400000">
              <a:off x="1067200" y="3702451"/>
              <a:ext cx="1181097" cy="60404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/>
            <p:nvPr/>
          </p:nvCxnSpPr>
          <p:spPr>
            <a:xfrm rot="5400000">
              <a:off x="838402" y="3938390"/>
              <a:ext cx="1168397" cy="146450"/>
            </a:xfrm>
            <a:prstGeom prst="bentConnector3">
              <a:avLst>
                <a:gd name="adj1" fmla="val 493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9817897" y="4584700"/>
            <a:ext cx="2141538" cy="1739900"/>
            <a:chOff x="268288" y="4584700"/>
            <a:chExt cx="2141538" cy="1739900"/>
          </a:xfrm>
        </p:grpSpPr>
        <p:sp>
          <p:nvSpPr>
            <p:cNvPr id="154" name="Rectangle 153"/>
            <p:cNvSpPr/>
            <p:nvPr/>
          </p:nvSpPr>
          <p:spPr>
            <a:xfrm>
              <a:off x="268288" y="4584700"/>
              <a:ext cx="2141538" cy="1739900"/>
            </a:xfrm>
            <a:prstGeom prst="rect">
              <a:avLst/>
            </a:prstGeom>
            <a:solidFill>
              <a:schemeClr val="bg1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76224" y="48006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28624" y="49530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81024" y="51054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33424" y="52578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85824" y="54102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38224" y="55626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90624" y="5715000"/>
              <a:ext cx="1219202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94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Pravein GK</dc:creator>
  <cp:lastModifiedBy>Pravein GK</cp:lastModifiedBy>
  <cp:revision>8</cp:revision>
  <dcterms:created xsi:type="dcterms:W3CDTF">2017-01-11T19:53:08Z</dcterms:created>
  <dcterms:modified xsi:type="dcterms:W3CDTF">2017-01-12T00:46:33Z</dcterms:modified>
</cp:coreProperties>
</file>