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0767" y="3841149"/>
            <a:ext cx="2496065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5524" y="3841149"/>
            <a:ext cx="2496065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420773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3" y="406357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5523" y="406357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4020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102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502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0583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0274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1356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5756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6837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52691" y="5035637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463773" y="5035637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3974855" y="5035636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H3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479254" y="5035635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H4</a:t>
            </a:r>
            <a:endParaRPr lang="en-US" sz="1400" dirty="0"/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3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2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1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5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2" y="5035635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H5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7725178" y="5035635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H6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8255263" y="5035634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H7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8752534" y="5035634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H8</a:t>
            </a:r>
            <a:endParaRPr lang="en-US" sz="1400" dirty="0"/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4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87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69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5" y="458255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1560" y="3924898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pSwitch1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0117" y="3924898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pSwitch2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3834" y="394397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000" y="324802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567705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91666" y="567705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635468" y="591031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11351709" y="591030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H5</a:t>
            </a:r>
            <a:endParaRPr lang="en-US" sz="1400" dirty="0"/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3" y="824297"/>
            <a:ext cx="21557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108088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699" y="108088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82429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2" y="82429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29020" y="680133"/>
            <a:ext cx="27128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05279" y="792564"/>
            <a:ext cx="29616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6030" y="673364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91650" y="668697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207432" y="806095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2723" y="668698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Curved Connector 91"/>
          <p:cNvCxnSpPr>
            <a:stCxn id="8" idx="0"/>
            <a:endCxn id="8" idx="0"/>
          </p:cNvCxnSpPr>
          <p:nvPr/>
        </p:nvCxnSpPr>
        <p:spPr>
          <a:xfrm rot="5400000" flipH="1" flipV="1">
            <a:off x="5200908" y="4063571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15455" y="1423168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0391" y="53023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28730" y="1383864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171970" y="598822"/>
            <a:ext cx="426089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vS1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3399209" y="602502"/>
            <a:ext cx="40375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vS3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2275375" y="1683406"/>
            <a:ext cx="406188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vS2</a:t>
            </a:r>
            <a:endParaRPr lang="en-US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272481" y="622148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6" y="2524902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4132472" y="622147"/>
            <a:ext cx="441477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59" y="855413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111200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3" y="1115686"/>
            <a:ext cx="919523" cy="82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85541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859092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219659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1" y="149234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8" idx="0"/>
          </p:cNvCxnSpPr>
          <p:nvPr/>
        </p:nvCxnSpPr>
        <p:spPr>
          <a:xfrm flipV="1">
            <a:off x="5200908" y="1057561"/>
            <a:ext cx="1750539" cy="30060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" idx="0"/>
          </p:cNvCxnSpPr>
          <p:nvPr/>
        </p:nvCxnSpPr>
        <p:spPr>
          <a:xfrm flipV="1">
            <a:off x="5200908" y="968460"/>
            <a:ext cx="2305325" cy="30951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66" idx="1"/>
          </p:cNvCxnSpPr>
          <p:nvPr/>
        </p:nvCxnSpPr>
        <p:spPr>
          <a:xfrm flipV="1">
            <a:off x="5237049" y="1816803"/>
            <a:ext cx="2918373" cy="224676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" idx="0"/>
            <a:endCxn id="69" idx="1"/>
          </p:cNvCxnSpPr>
          <p:nvPr/>
        </p:nvCxnSpPr>
        <p:spPr>
          <a:xfrm flipV="1">
            <a:off x="6951448" y="806094"/>
            <a:ext cx="2840202" cy="32574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" idx="0"/>
            <a:endCxn id="44" idx="2"/>
          </p:cNvCxnSpPr>
          <p:nvPr/>
        </p:nvCxnSpPr>
        <p:spPr>
          <a:xfrm flipV="1">
            <a:off x="6951448" y="1080889"/>
            <a:ext cx="3390716" cy="298268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55703" y="1577057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488948" y="2331342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209024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2" y="1679406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47041" y="1681507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08839" y="1815448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Straight Arrow Connector 166"/>
          <p:cNvCxnSpPr>
            <a:stCxn id="8" idx="0"/>
          </p:cNvCxnSpPr>
          <p:nvPr/>
        </p:nvCxnSpPr>
        <p:spPr>
          <a:xfrm flipV="1">
            <a:off x="5200908" y="1939998"/>
            <a:ext cx="3846133" cy="21235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644" y="358563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8788" y="25781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148179" y="293060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829624" y="508902"/>
            <a:ext cx="51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vS1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8481271" y="15294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vS2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0087794" y="51223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4961" y="5285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97421" y="14162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370355" y="14757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7</cp:revision>
  <dcterms:created xsi:type="dcterms:W3CDTF">2017-01-25T02:40:14Z</dcterms:created>
  <dcterms:modified xsi:type="dcterms:W3CDTF">2017-01-25T03:55:33Z</dcterms:modified>
</cp:coreProperties>
</file>