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8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0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7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9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8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4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2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4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8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8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4037-AF96-4A4B-AD90-5273BA30825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6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F4037-AF96-4A4B-AD90-5273BA30825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039EC-9B7B-4727-9FCF-0DF9B0CC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7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40767" y="3841149"/>
            <a:ext cx="2496065" cy="741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15524" y="3841149"/>
            <a:ext cx="2496065" cy="741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8" idx="3"/>
            <a:endCxn id="5" idx="1"/>
          </p:cNvCxnSpPr>
          <p:nvPr/>
        </p:nvCxnSpPr>
        <p:spPr>
          <a:xfrm>
            <a:off x="5336832" y="4207733"/>
            <a:ext cx="1478692" cy="41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064983" y="4063571"/>
            <a:ext cx="271849" cy="2883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5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15523" y="4063571"/>
            <a:ext cx="271849" cy="2883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5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34020" y="4294231"/>
            <a:ext cx="271849" cy="2883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45102" y="4294231"/>
            <a:ext cx="271849" cy="2883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49502" y="4294231"/>
            <a:ext cx="271849" cy="2883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60583" y="4294231"/>
            <a:ext cx="271849" cy="2883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4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00274" y="4294231"/>
            <a:ext cx="271849" cy="2883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811356" y="4294231"/>
            <a:ext cx="271849" cy="2883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15756" y="4294231"/>
            <a:ext cx="271849" cy="2883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826837" y="4294231"/>
            <a:ext cx="271849" cy="2883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4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952691" y="5035637"/>
            <a:ext cx="434505" cy="466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H1</a:t>
            </a:r>
            <a:endParaRPr lang="en-US" sz="1400" dirty="0"/>
          </a:p>
        </p:txBody>
      </p:sp>
      <p:sp>
        <p:nvSpPr>
          <p:cNvPr id="21" name="Rounded Rectangle 20"/>
          <p:cNvSpPr/>
          <p:nvPr/>
        </p:nvSpPr>
        <p:spPr>
          <a:xfrm>
            <a:off x="3463773" y="5035637"/>
            <a:ext cx="434505" cy="466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H2</a:t>
            </a:r>
            <a:endParaRPr lang="en-US" sz="1400" dirty="0"/>
          </a:p>
        </p:txBody>
      </p:sp>
      <p:cxnSp>
        <p:nvCxnSpPr>
          <p:cNvPr id="25" name="Straight Connector 24"/>
          <p:cNvCxnSpPr>
            <a:endCxn id="20" idx="0"/>
          </p:cNvCxnSpPr>
          <p:nvPr/>
        </p:nvCxnSpPr>
        <p:spPr>
          <a:xfrm>
            <a:off x="3169943" y="4582555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677682" y="4582555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169761" y="4582555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703385" y="4582553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7218762" y="5035635"/>
            <a:ext cx="434505" cy="466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H5</a:t>
            </a:r>
            <a:endParaRPr lang="en-US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7725178" y="5035635"/>
            <a:ext cx="434505" cy="466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H6</a:t>
            </a:r>
            <a:endParaRPr lang="en-US" sz="1400" dirty="0"/>
          </a:p>
        </p:txBody>
      </p:sp>
      <p:cxnSp>
        <p:nvCxnSpPr>
          <p:cNvPr id="33" name="Straight Connector 32"/>
          <p:cNvCxnSpPr>
            <a:endCxn id="29" idx="0"/>
          </p:cNvCxnSpPr>
          <p:nvPr/>
        </p:nvCxnSpPr>
        <p:spPr>
          <a:xfrm>
            <a:off x="7436014" y="4582553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939087" y="4582553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450169" y="4582553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976665" y="4582552"/>
            <a:ext cx="1" cy="453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561560" y="3924898"/>
            <a:ext cx="1039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pSwitch1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640117" y="3924898"/>
            <a:ext cx="1039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pSwitch2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33834" y="3943977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CLink1</a:t>
            </a:r>
            <a:endParaRPr lang="en-US" sz="14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143000" y="3248025"/>
            <a:ext cx="9484567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534957" y="567705"/>
            <a:ext cx="1100996" cy="513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791666" y="567705"/>
            <a:ext cx="1100996" cy="513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5635468" y="591031"/>
            <a:ext cx="434505" cy="466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H1</a:t>
            </a:r>
            <a:endParaRPr lang="en-US" sz="1400" dirty="0"/>
          </a:p>
        </p:txBody>
      </p:sp>
      <p:sp>
        <p:nvSpPr>
          <p:cNvPr id="48" name="Rounded Rectangle 47"/>
          <p:cNvSpPr/>
          <p:nvPr/>
        </p:nvSpPr>
        <p:spPr>
          <a:xfrm>
            <a:off x="11351709" y="591030"/>
            <a:ext cx="434505" cy="466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H5</a:t>
            </a:r>
            <a:endParaRPr lang="en-US" sz="1400" dirty="0"/>
          </a:p>
        </p:txBody>
      </p:sp>
      <p:cxnSp>
        <p:nvCxnSpPr>
          <p:cNvPr id="50" name="Straight Connector 49"/>
          <p:cNvCxnSpPr>
            <a:stCxn id="43" idx="3"/>
            <a:endCxn id="44" idx="1"/>
          </p:cNvCxnSpPr>
          <p:nvPr/>
        </p:nvCxnSpPr>
        <p:spPr>
          <a:xfrm>
            <a:off x="7635953" y="824297"/>
            <a:ext cx="215571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3" idx="2"/>
            <a:endCxn id="45" idx="1"/>
          </p:cNvCxnSpPr>
          <p:nvPr/>
        </p:nvCxnSpPr>
        <p:spPr>
          <a:xfrm>
            <a:off x="7085455" y="1080889"/>
            <a:ext cx="1070248" cy="7527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5" idx="3"/>
            <a:endCxn id="44" idx="2"/>
          </p:cNvCxnSpPr>
          <p:nvPr/>
        </p:nvCxnSpPr>
        <p:spPr>
          <a:xfrm flipV="1">
            <a:off x="9256699" y="1080889"/>
            <a:ext cx="1085465" cy="7527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6" idx="3"/>
            <a:endCxn id="43" idx="1"/>
          </p:cNvCxnSpPr>
          <p:nvPr/>
        </p:nvCxnSpPr>
        <p:spPr>
          <a:xfrm>
            <a:off x="6069973" y="824297"/>
            <a:ext cx="4649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4" idx="3"/>
            <a:endCxn id="48" idx="1"/>
          </p:cNvCxnSpPr>
          <p:nvPr/>
        </p:nvCxnSpPr>
        <p:spPr>
          <a:xfrm flipV="1">
            <a:off x="10892662" y="824296"/>
            <a:ext cx="45904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529020" y="680133"/>
            <a:ext cx="271289" cy="2747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905279" y="792564"/>
            <a:ext cx="296169" cy="2747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426030" y="673364"/>
            <a:ext cx="209939" cy="2747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791650" y="668697"/>
            <a:ext cx="209939" cy="2747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0207432" y="806095"/>
            <a:ext cx="209939" cy="2747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0682723" y="668698"/>
            <a:ext cx="209939" cy="2747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92" name="Curved Connector 91"/>
          <p:cNvCxnSpPr>
            <a:stCxn id="8" idx="0"/>
            <a:endCxn id="8" idx="0"/>
          </p:cNvCxnSpPr>
          <p:nvPr/>
        </p:nvCxnSpPr>
        <p:spPr>
          <a:xfrm rot="5400000" flipH="1" flipV="1">
            <a:off x="5200908" y="4063571"/>
            <a:ext cx="12700" cy="127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824896" y="1468181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loopLink1</a:t>
            </a:r>
            <a:endParaRPr 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8260391" y="530233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CLink1</a:t>
            </a:r>
            <a:endParaRPr 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9628730" y="1383864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CLink1</a:t>
            </a:r>
            <a:endParaRPr lang="en-US" sz="1400" dirty="0"/>
          </a:p>
        </p:txBody>
      </p:sp>
      <p:sp>
        <p:nvSpPr>
          <p:cNvPr id="106" name="Rectangle 105"/>
          <p:cNvSpPr/>
          <p:nvPr/>
        </p:nvSpPr>
        <p:spPr>
          <a:xfrm>
            <a:off x="1171970" y="598822"/>
            <a:ext cx="426089" cy="513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vS1</a:t>
            </a:r>
            <a:endParaRPr lang="en-US" sz="1200" dirty="0"/>
          </a:p>
        </p:txBody>
      </p:sp>
      <p:sp>
        <p:nvSpPr>
          <p:cNvPr id="107" name="Rectangle 106"/>
          <p:cNvSpPr/>
          <p:nvPr/>
        </p:nvSpPr>
        <p:spPr>
          <a:xfrm>
            <a:off x="3399209" y="567705"/>
            <a:ext cx="403753" cy="513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vS3</a:t>
            </a:r>
            <a:endParaRPr lang="en-US" sz="1200" dirty="0"/>
          </a:p>
        </p:txBody>
      </p:sp>
      <p:sp>
        <p:nvSpPr>
          <p:cNvPr id="108" name="Rectangle 107"/>
          <p:cNvSpPr/>
          <p:nvPr/>
        </p:nvSpPr>
        <p:spPr>
          <a:xfrm>
            <a:off x="2275375" y="1683406"/>
            <a:ext cx="406188" cy="513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vS2</a:t>
            </a:r>
            <a:endParaRPr lang="en-US" sz="1200" dirty="0"/>
          </a:p>
        </p:txBody>
      </p:sp>
      <p:sp>
        <p:nvSpPr>
          <p:cNvPr id="109" name="Rounded Rectangle 108"/>
          <p:cNvSpPr/>
          <p:nvPr/>
        </p:nvSpPr>
        <p:spPr>
          <a:xfrm>
            <a:off x="272481" y="622148"/>
            <a:ext cx="434505" cy="466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2261216" y="2524902"/>
            <a:ext cx="434505" cy="466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</a:t>
            </a:r>
            <a:endParaRPr lang="en-US" sz="1400" dirty="0"/>
          </a:p>
        </p:txBody>
      </p:sp>
      <p:sp>
        <p:nvSpPr>
          <p:cNvPr id="111" name="Rounded Rectangle 110"/>
          <p:cNvSpPr/>
          <p:nvPr/>
        </p:nvSpPr>
        <p:spPr>
          <a:xfrm>
            <a:off x="4132472" y="622147"/>
            <a:ext cx="441477" cy="466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</a:t>
            </a:r>
            <a:endParaRPr lang="en-US" sz="1400" dirty="0"/>
          </a:p>
        </p:txBody>
      </p:sp>
      <p:cxnSp>
        <p:nvCxnSpPr>
          <p:cNvPr id="112" name="Straight Connector 111"/>
          <p:cNvCxnSpPr>
            <a:stCxn id="106" idx="3"/>
          </p:cNvCxnSpPr>
          <p:nvPr/>
        </p:nvCxnSpPr>
        <p:spPr>
          <a:xfrm flipV="1">
            <a:off x="1598059" y="855413"/>
            <a:ext cx="178913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6" idx="2"/>
            <a:endCxn id="108" idx="1"/>
          </p:cNvCxnSpPr>
          <p:nvPr/>
        </p:nvCxnSpPr>
        <p:spPr>
          <a:xfrm>
            <a:off x="1385015" y="1112006"/>
            <a:ext cx="890360" cy="8279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8" idx="3"/>
            <a:endCxn id="107" idx="2"/>
          </p:cNvCxnSpPr>
          <p:nvPr/>
        </p:nvCxnSpPr>
        <p:spPr>
          <a:xfrm flipV="1">
            <a:off x="2681563" y="1080889"/>
            <a:ext cx="919523" cy="8591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9" idx="3"/>
            <a:endCxn id="106" idx="1"/>
          </p:cNvCxnSpPr>
          <p:nvPr/>
        </p:nvCxnSpPr>
        <p:spPr>
          <a:xfrm>
            <a:off x="706986" y="855414"/>
            <a:ext cx="4649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7" idx="3"/>
          </p:cNvCxnSpPr>
          <p:nvPr/>
        </p:nvCxnSpPr>
        <p:spPr>
          <a:xfrm flipV="1">
            <a:off x="3802962" y="824295"/>
            <a:ext cx="355222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10" idx="0"/>
            <a:endCxn id="108" idx="2"/>
          </p:cNvCxnSpPr>
          <p:nvPr/>
        </p:nvCxnSpPr>
        <p:spPr>
          <a:xfrm flipV="1">
            <a:off x="2478469" y="2196590"/>
            <a:ext cx="0" cy="3283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1" name="Right Arrow 150"/>
          <p:cNvSpPr/>
          <p:nvPr/>
        </p:nvSpPr>
        <p:spPr>
          <a:xfrm>
            <a:off x="4590541" y="1492341"/>
            <a:ext cx="1133359" cy="39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Arrow Connector 156"/>
          <p:cNvCxnSpPr>
            <a:stCxn id="14" idx="0"/>
          </p:cNvCxnSpPr>
          <p:nvPr/>
        </p:nvCxnSpPr>
        <p:spPr>
          <a:xfrm flipV="1">
            <a:off x="4185427" y="1057561"/>
            <a:ext cx="2766020" cy="323667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8" idx="0"/>
          </p:cNvCxnSpPr>
          <p:nvPr/>
        </p:nvCxnSpPr>
        <p:spPr>
          <a:xfrm flipV="1">
            <a:off x="5200908" y="968460"/>
            <a:ext cx="2305325" cy="309511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5" idx="0"/>
            <a:endCxn id="66" idx="1"/>
          </p:cNvCxnSpPr>
          <p:nvPr/>
        </p:nvCxnSpPr>
        <p:spPr>
          <a:xfrm flipV="1">
            <a:off x="4696508" y="1816803"/>
            <a:ext cx="3458914" cy="247742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9" idx="0"/>
            <a:endCxn id="69" idx="1"/>
          </p:cNvCxnSpPr>
          <p:nvPr/>
        </p:nvCxnSpPr>
        <p:spPr>
          <a:xfrm flipV="1">
            <a:off x="6951448" y="806094"/>
            <a:ext cx="2840202" cy="325747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9" idx="0"/>
            <a:endCxn id="44" idx="2"/>
          </p:cNvCxnSpPr>
          <p:nvPr/>
        </p:nvCxnSpPr>
        <p:spPr>
          <a:xfrm flipV="1">
            <a:off x="6951448" y="1080889"/>
            <a:ext cx="3390716" cy="298268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155703" y="1577057"/>
            <a:ext cx="1100996" cy="513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8488948" y="2331342"/>
            <a:ext cx="434505" cy="466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H2</a:t>
            </a:r>
            <a:endParaRPr lang="en-US" sz="1400" dirty="0"/>
          </a:p>
        </p:txBody>
      </p:sp>
      <p:cxnSp>
        <p:nvCxnSpPr>
          <p:cNvPr id="62" name="Straight Connector 61"/>
          <p:cNvCxnSpPr>
            <a:stCxn id="47" idx="0"/>
            <a:endCxn id="45" idx="2"/>
          </p:cNvCxnSpPr>
          <p:nvPr/>
        </p:nvCxnSpPr>
        <p:spPr>
          <a:xfrm flipV="1">
            <a:off x="8706201" y="2090241"/>
            <a:ext cx="0" cy="2411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155422" y="1679406"/>
            <a:ext cx="209939" cy="2747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047041" y="1681507"/>
            <a:ext cx="209939" cy="2747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608839" y="1815448"/>
            <a:ext cx="209939" cy="2747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67" name="Straight Arrow Connector 166"/>
          <p:cNvCxnSpPr>
            <a:stCxn id="8" idx="0"/>
          </p:cNvCxnSpPr>
          <p:nvPr/>
        </p:nvCxnSpPr>
        <p:spPr>
          <a:xfrm flipV="1">
            <a:off x="5200908" y="1939998"/>
            <a:ext cx="3846133" cy="212357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94644" y="3585636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Topology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88788" y="2578151"/>
            <a:ext cx="170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Virtual Topology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8148179" y="2930603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6829624" y="508902"/>
            <a:ext cx="511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vS1</a:t>
            </a:r>
            <a:endParaRPr lang="en-US" dirty="0"/>
          </a:p>
        </p:txBody>
      </p:sp>
      <p:sp>
        <p:nvSpPr>
          <p:cNvPr id="172" name="Rectangle 171"/>
          <p:cNvSpPr/>
          <p:nvPr/>
        </p:nvSpPr>
        <p:spPr>
          <a:xfrm>
            <a:off x="8481271" y="1529477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vS2</a:t>
            </a:r>
            <a:endParaRPr lang="en-US" dirty="0"/>
          </a:p>
        </p:txBody>
      </p:sp>
      <p:sp>
        <p:nvSpPr>
          <p:cNvPr id="173" name="Rectangle 172"/>
          <p:cNvSpPr/>
          <p:nvPr/>
        </p:nvSpPr>
        <p:spPr>
          <a:xfrm>
            <a:off x="10087794" y="512237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vS3</a:t>
            </a:r>
            <a:endParaRPr lang="en-US" dirty="0"/>
          </a:p>
        </p:txBody>
      </p:sp>
      <p:cxnSp>
        <p:nvCxnSpPr>
          <p:cNvPr id="178" name="Straight Connector 177"/>
          <p:cNvCxnSpPr/>
          <p:nvPr/>
        </p:nvCxnSpPr>
        <p:spPr>
          <a:xfrm>
            <a:off x="4169761" y="5035634"/>
            <a:ext cx="5336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8450169" y="5035634"/>
            <a:ext cx="5264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3949099" y="5064982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loopLink1</a:t>
            </a:r>
            <a:endParaRPr lang="en-US" sz="1400" dirty="0"/>
          </a:p>
        </p:txBody>
      </p:sp>
      <p:sp>
        <p:nvSpPr>
          <p:cNvPr id="185" name="TextBox 184"/>
          <p:cNvSpPr txBox="1"/>
          <p:nvPr/>
        </p:nvSpPr>
        <p:spPr>
          <a:xfrm>
            <a:off x="8234626" y="5071223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loopLink2</a:t>
            </a:r>
            <a:endParaRPr 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2174961" y="528534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vL1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097421" y="1416228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vL2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370355" y="1475746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vL2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52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57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workshop</cp:lastModifiedBy>
  <cp:revision>9</cp:revision>
  <dcterms:created xsi:type="dcterms:W3CDTF">2017-01-25T02:40:14Z</dcterms:created>
  <dcterms:modified xsi:type="dcterms:W3CDTF">2017-01-25T05:14:06Z</dcterms:modified>
</cp:coreProperties>
</file>