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236075" cy="5851525"/>
  <p:notesSz cx="6858000" cy="9144000"/>
  <p:defaultTextStyle>
    <a:defPPr>
      <a:defRPr lang="en-US"/>
    </a:defPPr>
    <a:lvl1pPr marL="0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586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172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758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344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2930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516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102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4688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10" y="957646"/>
            <a:ext cx="6927056" cy="2037198"/>
          </a:xfrm>
        </p:spPr>
        <p:txBody>
          <a:bodyPr anchor="b"/>
          <a:lstStyle>
            <a:lvl1pPr algn="ctr">
              <a:defRPr sz="45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10" y="3073405"/>
            <a:ext cx="6927056" cy="1412764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375" indent="0" algn="ctr">
              <a:buNone/>
              <a:defRPr sz="1515"/>
            </a:lvl2pPr>
            <a:lvl3pPr marL="692749" indent="0" algn="ctr">
              <a:buNone/>
              <a:defRPr sz="1364"/>
            </a:lvl3pPr>
            <a:lvl4pPr marL="1039124" indent="0" algn="ctr">
              <a:buNone/>
              <a:defRPr sz="1212"/>
            </a:lvl4pPr>
            <a:lvl5pPr marL="1385499" indent="0" algn="ctr">
              <a:buNone/>
              <a:defRPr sz="1212"/>
            </a:lvl5pPr>
            <a:lvl6pPr marL="1731874" indent="0" algn="ctr">
              <a:buNone/>
              <a:defRPr sz="1212"/>
            </a:lvl6pPr>
            <a:lvl7pPr marL="2078248" indent="0" algn="ctr">
              <a:buNone/>
              <a:defRPr sz="1212"/>
            </a:lvl7pPr>
            <a:lvl8pPr marL="2424623" indent="0" algn="ctr">
              <a:buNone/>
              <a:defRPr sz="1212"/>
            </a:lvl8pPr>
            <a:lvl9pPr marL="2770998" indent="0" algn="ctr">
              <a:buNone/>
              <a:defRPr sz="12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9566" y="311540"/>
            <a:ext cx="1991529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980" y="311540"/>
            <a:ext cx="5859135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70" y="1458819"/>
            <a:ext cx="7966115" cy="2434071"/>
          </a:xfrm>
        </p:spPr>
        <p:txBody>
          <a:bodyPr anchor="b"/>
          <a:lstStyle>
            <a:lvl1pPr>
              <a:defRPr sz="45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70" y="3915917"/>
            <a:ext cx="7966115" cy="1280021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37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749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3pPr>
            <a:lvl4pPr marL="1039124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499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874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8248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462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998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80" y="1557698"/>
            <a:ext cx="3925332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763" y="1557698"/>
            <a:ext cx="3925332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3" y="311540"/>
            <a:ext cx="7966115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84" y="1434437"/>
            <a:ext cx="3907292" cy="702995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375" indent="0">
              <a:buNone/>
              <a:defRPr sz="1515" b="1"/>
            </a:lvl2pPr>
            <a:lvl3pPr marL="692749" indent="0">
              <a:buNone/>
              <a:defRPr sz="1364" b="1"/>
            </a:lvl3pPr>
            <a:lvl4pPr marL="1039124" indent="0">
              <a:buNone/>
              <a:defRPr sz="1212" b="1"/>
            </a:lvl4pPr>
            <a:lvl5pPr marL="1385499" indent="0">
              <a:buNone/>
              <a:defRPr sz="1212" b="1"/>
            </a:lvl5pPr>
            <a:lvl6pPr marL="1731874" indent="0">
              <a:buNone/>
              <a:defRPr sz="1212" b="1"/>
            </a:lvl6pPr>
            <a:lvl7pPr marL="2078248" indent="0">
              <a:buNone/>
              <a:defRPr sz="1212" b="1"/>
            </a:lvl7pPr>
            <a:lvl8pPr marL="2424623" indent="0">
              <a:buNone/>
              <a:defRPr sz="1212" b="1"/>
            </a:lvl8pPr>
            <a:lvl9pPr marL="2770998" indent="0">
              <a:buNone/>
              <a:defRPr sz="12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84" y="2137432"/>
            <a:ext cx="390729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763" y="1434437"/>
            <a:ext cx="3926535" cy="702995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375" indent="0">
              <a:buNone/>
              <a:defRPr sz="1515" b="1"/>
            </a:lvl2pPr>
            <a:lvl3pPr marL="692749" indent="0">
              <a:buNone/>
              <a:defRPr sz="1364" b="1"/>
            </a:lvl3pPr>
            <a:lvl4pPr marL="1039124" indent="0">
              <a:buNone/>
              <a:defRPr sz="1212" b="1"/>
            </a:lvl4pPr>
            <a:lvl5pPr marL="1385499" indent="0">
              <a:buNone/>
              <a:defRPr sz="1212" b="1"/>
            </a:lvl5pPr>
            <a:lvl6pPr marL="1731874" indent="0">
              <a:buNone/>
              <a:defRPr sz="1212" b="1"/>
            </a:lvl6pPr>
            <a:lvl7pPr marL="2078248" indent="0">
              <a:buNone/>
              <a:defRPr sz="1212" b="1"/>
            </a:lvl7pPr>
            <a:lvl8pPr marL="2424623" indent="0">
              <a:buNone/>
              <a:defRPr sz="1212" b="1"/>
            </a:lvl8pPr>
            <a:lvl9pPr marL="2770998" indent="0">
              <a:buNone/>
              <a:defRPr sz="12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763" y="2137432"/>
            <a:ext cx="3926535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390102"/>
            <a:ext cx="2978874" cy="1365356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535" y="842512"/>
            <a:ext cx="4675763" cy="4158375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755458"/>
            <a:ext cx="2978874" cy="3252202"/>
          </a:xfrm>
        </p:spPr>
        <p:txBody>
          <a:bodyPr/>
          <a:lstStyle>
            <a:lvl1pPr marL="0" indent="0">
              <a:buNone/>
              <a:defRPr sz="1212"/>
            </a:lvl1pPr>
            <a:lvl2pPr marL="346375" indent="0">
              <a:buNone/>
              <a:defRPr sz="1061"/>
            </a:lvl2pPr>
            <a:lvl3pPr marL="692749" indent="0">
              <a:buNone/>
              <a:defRPr sz="909"/>
            </a:lvl3pPr>
            <a:lvl4pPr marL="1039124" indent="0">
              <a:buNone/>
              <a:defRPr sz="758"/>
            </a:lvl4pPr>
            <a:lvl5pPr marL="1385499" indent="0">
              <a:buNone/>
              <a:defRPr sz="758"/>
            </a:lvl5pPr>
            <a:lvl6pPr marL="1731874" indent="0">
              <a:buNone/>
              <a:defRPr sz="758"/>
            </a:lvl6pPr>
            <a:lvl7pPr marL="2078248" indent="0">
              <a:buNone/>
              <a:defRPr sz="758"/>
            </a:lvl7pPr>
            <a:lvl8pPr marL="2424623" indent="0">
              <a:buNone/>
              <a:defRPr sz="758"/>
            </a:lvl8pPr>
            <a:lvl9pPr marL="2770998" indent="0">
              <a:buNone/>
              <a:defRPr sz="75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390102"/>
            <a:ext cx="2978874" cy="1365356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6535" y="842512"/>
            <a:ext cx="4675763" cy="4158375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375" indent="0">
              <a:buNone/>
              <a:defRPr sz="2121"/>
            </a:lvl2pPr>
            <a:lvl3pPr marL="692749" indent="0">
              <a:buNone/>
              <a:defRPr sz="1818"/>
            </a:lvl3pPr>
            <a:lvl4pPr marL="1039124" indent="0">
              <a:buNone/>
              <a:defRPr sz="1515"/>
            </a:lvl4pPr>
            <a:lvl5pPr marL="1385499" indent="0">
              <a:buNone/>
              <a:defRPr sz="1515"/>
            </a:lvl5pPr>
            <a:lvl6pPr marL="1731874" indent="0">
              <a:buNone/>
              <a:defRPr sz="1515"/>
            </a:lvl6pPr>
            <a:lvl7pPr marL="2078248" indent="0">
              <a:buNone/>
              <a:defRPr sz="1515"/>
            </a:lvl7pPr>
            <a:lvl8pPr marL="2424623" indent="0">
              <a:buNone/>
              <a:defRPr sz="1515"/>
            </a:lvl8pPr>
            <a:lvl9pPr marL="2770998" indent="0">
              <a:buNone/>
              <a:defRPr sz="151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755458"/>
            <a:ext cx="2978874" cy="3252202"/>
          </a:xfrm>
        </p:spPr>
        <p:txBody>
          <a:bodyPr/>
          <a:lstStyle>
            <a:lvl1pPr marL="0" indent="0">
              <a:buNone/>
              <a:defRPr sz="1212"/>
            </a:lvl1pPr>
            <a:lvl2pPr marL="346375" indent="0">
              <a:buNone/>
              <a:defRPr sz="1061"/>
            </a:lvl2pPr>
            <a:lvl3pPr marL="692749" indent="0">
              <a:buNone/>
              <a:defRPr sz="909"/>
            </a:lvl3pPr>
            <a:lvl4pPr marL="1039124" indent="0">
              <a:buNone/>
              <a:defRPr sz="758"/>
            </a:lvl4pPr>
            <a:lvl5pPr marL="1385499" indent="0">
              <a:buNone/>
              <a:defRPr sz="758"/>
            </a:lvl5pPr>
            <a:lvl6pPr marL="1731874" indent="0">
              <a:buNone/>
              <a:defRPr sz="758"/>
            </a:lvl6pPr>
            <a:lvl7pPr marL="2078248" indent="0">
              <a:buNone/>
              <a:defRPr sz="758"/>
            </a:lvl7pPr>
            <a:lvl8pPr marL="2424623" indent="0">
              <a:buNone/>
              <a:defRPr sz="758"/>
            </a:lvl8pPr>
            <a:lvl9pPr marL="2770998" indent="0">
              <a:buNone/>
              <a:defRPr sz="75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980" y="311540"/>
            <a:ext cx="796611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80" y="1557698"/>
            <a:ext cx="796611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980" y="5423497"/>
            <a:ext cx="207811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4F15-32A2-4668-895B-20B33078076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9450" y="5423497"/>
            <a:ext cx="311717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2978" y="5423497"/>
            <a:ext cx="207811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2749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87" indent="-173187" algn="l" defTabSz="692749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562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937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2312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558686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905061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251436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597810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944185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1pPr>
      <a:lvl2pPr marL="346375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2pPr>
      <a:lvl3pPr marL="692749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3pPr>
      <a:lvl4pPr marL="1039124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385499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731874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078248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424623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770998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18457" y="257266"/>
            <a:ext cx="2593910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4769" y="4963267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2704" y="4963266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0639" y="4963265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89532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7467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38758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424" y="5247844"/>
            <a:ext cx="8584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54769" y="5247844"/>
            <a:ext cx="88398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4769" y="3020814"/>
            <a:ext cx="4798959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BNV</a:t>
            </a:r>
          </a:p>
        </p:txBody>
      </p: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flipH="1">
            <a:off x="2848181" y="4093833"/>
            <a:ext cx="1676066" cy="86943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524249" y="4093835"/>
            <a:ext cx="71869" cy="86943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9" idx="0"/>
          </p:cNvCxnSpPr>
          <p:nvPr/>
        </p:nvCxnSpPr>
        <p:spPr>
          <a:xfrm>
            <a:off x="4524247" y="4093833"/>
            <a:ext cx="1819804" cy="86943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0070" y="4266980"/>
            <a:ext cx="1001428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71598" y="3738668"/>
            <a:ext cx="1875453" cy="345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</a:t>
            </a:r>
            <a:r>
              <a:rPr lang="en-US" dirty="0" err="1"/>
              <a:t>Tranlation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471401" y="3038680"/>
            <a:ext cx="2149237" cy="345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Switch Abstraction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12367" y="257266"/>
            <a:ext cx="2593910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06277" y="257266"/>
            <a:ext cx="2593910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0"/>
            <a:endCxn id="31" idx="2"/>
          </p:cNvCxnSpPr>
          <p:nvPr/>
        </p:nvCxnSpPr>
        <p:spPr>
          <a:xfrm flipH="1" flipV="1">
            <a:off x="1915412" y="2151380"/>
            <a:ext cx="2630606" cy="88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32" idx="2"/>
          </p:cNvCxnSpPr>
          <p:nvPr/>
        </p:nvCxnSpPr>
        <p:spPr>
          <a:xfrm flipH="1" flipV="1">
            <a:off x="4509324" y="2151380"/>
            <a:ext cx="14925" cy="869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  <a:endCxn id="33" idx="2"/>
          </p:cNvCxnSpPr>
          <p:nvPr/>
        </p:nvCxnSpPr>
        <p:spPr>
          <a:xfrm flipV="1">
            <a:off x="4524249" y="2151380"/>
            <a:ext cx="2578985" cy="869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39945" y="226793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29132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25720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269480" y="700388"/>
            <a:ext cx="1272155" cy="385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OpenDaylight</a:t>
            </a:r>
            <a:r>
              <a:rPr lang="en-US" sz="1400" dirty="0"/>
              <a:t> Controller</a:t>
            </a:r>
          </a:p>
        </p:txBody>
      </p:sp>
      <p:pic>
        <p:nvPicPr>
          <p:cNvPr id="5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0771" y="153391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055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9075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557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8389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0176" y="161792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7098" y="153481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50" y="1203687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>
            <a:stCxn id="51" idx="0"/>
          </p:cNvCxnSpPr>
          <p:nvPr/>
        </p:nvCxnSpPr>
        <p:spPr>
          <a:xfrm flipV="1">
            <a:off x="1269478" y="1311941"/>
            <a:ext cx="489766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0"/>
          </p:cNvCxnSpPr>
          <p:nvPr/>
        </p:nvCxnSpPr>
        <p:spPr>
          <a:xfrm flipV="1">
            <a:off x="1006264" y="1664386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0"/>
          </p:cNvCxnSpPr>
          <p:nvPr/>
        </p:nvCxnSpPr>
        <p:spPr>
          <a:xfrm flipH="1" flipV="1">
            <a:off x="1356272" y="1631755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5" idx="0"/>
          </p:cNvCxnSpPr>
          <p:nvPr/>
        </p:nvCxnSpPr>
        <p:spPr>
          <a:xfrm flipV="1">
            <a:off x="2237096" y="1639407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0"/>
          </p:cNvCxnSpPr>
          <p:nvPr/>
        </p:nvCxnSpPr>
        <p:spPr>
          <a:xfrm flipH="1" flipV="1">
            <a:off x="2600008" y="1664384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996042" y="1311941"/>
            <a:ext cx="464435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964261" y="694309"/>
            <a:ext cx="1272155" cy="385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ONOS Controller</a:t>
            </a:r>
          </a:p>
        </p:txBody>
      </p:sp>
      <p:pic>
        <p:nvPicPr>
          <p:cNvPr id="7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97595" y="134121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885" y="181573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78028" y="158432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471" y="184560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6345" y="140979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7838" y="165873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5303" y="187285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3976" y="154667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stCxn id="56" idx="0"/>
          </p:cNvCxnSpPr>
          <p:nvPr/>
        </p:nvCxnSpPr>
        <p:spPr>
          <a:xfrm flipV="1">
            <a:off x="3848885" y="1471849"/>
            <a:ext cx="372375" cy="1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0"/>
            <a:endCxn id="79" idx="0"/>
          </p:cNvCxnSpPr>
          <p:nvPr/>
        </p:nvCxnSpPr>
        <p:spPr>
          <a:xfrm>
            <a:off x="3848885" y="1617924"/>
            <a:ext cx="248709" cy="19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07971" y="1943332"/>
            <a:ext cx="307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1" idx="0"/>
          </p:cNvCxnSpPr>
          <p:nvPr/>
        </p:nvCxnSpPr>
        <p:spPr>
          <a:xfrm>
            <a:off x="4415253" y="1701493"/>
            <a:ext cx="201927" cy="144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4" idx="0"/>
          </p:cNvCxnSpPr>
          <p:nvPr/>
        </p:nvCxnSpPr>
        <p:spPr>
          <a:xfrm>
            <a:off x="5001358" y="1760957"/>
            <a:ext cx="192652" cy="11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81647" y="1676819"/>
            <a:ext cx="331100" cy="2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82" idx="0"/>
          </p:cNvCxnSpPr>
          <p:nvPr/>
        </p:nvCxnSpPr>
        <p:spPr>
          <a:xfrm flipV="1">
            <a:off x="4460098" y="1409796"/>
            <a:ext cx="414954" cy="5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83" idx="0"/>
          </p:cNvCxnSpPr>
          <p:nvPr/>
        </p:nvCxnSpPr>
        <p:spPr>
          <a:xfrm>
            <a:off x="4423634" y="1441990"/>
            <a:ext cx="482913" cy="2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91951" y="1518733"/>
            <a:ext cx="511339" cy="11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4" idx="0"/>
          </p:cNvCxnSpPr>
          <p:nvPr/>
        </p:nvCxnSpPr>
        <p:spPr>
          <a:xfrm flipV="1">
            <a:off x="5194012" y="1639407"/>
            <a:ext cx="83517" cy="2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84" idx="0"/>
          </p:cNvCxnSpPr>
          <p:nvPr/>
        </p:nvCxnSpPr>
        <p:spPr>
          <a:xfrm flipV="1">
            <a:off x="4687246" y="1872854"/>
            <a:ext cx="506764" cy="7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585036" y="697377"/>
            <a:ext cx="1272155" cy="385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POX Controller</a:t>
            </a:r>
          </a:p>
        </p:txBody>
      </p:sp>
      <p:pic>
        <p:nvPicPr>
          <p:cNvPr id="11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6460" y="1484797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3936" y="149285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/>
          <p:cNvCxnSpPr/>
          <p:nvPr/>
        </p:nvCxnSpPr>
        <p:spPr>
          <a:xfrm>
            <a:off x="6923726" y="1578143"/>
            <a:ext cx="401216" cy="12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79" idx="0"/>
          </p:cNvCxnSpPr>
          <p:nvPr/>
        </p:nvCxnSpPr>
        <p:spPr>
          <a:xfrm flipV="1">
            <a:off x="4097594" y="1706166"/>
            <a:ext cx="105684" cy="1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5</cp:revision>
  <dcterms:created xsi:type="dcterms:W3CDTF">2017-01-25T01:58:07Z</dcterms:created>
  <dcterms:modified xsi:type="dcterms:W3CDTF">2017-01-25T02:40:06Z</dcterms:modified>
</cp:coreProperties>
</file>