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176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4037-AF96-4A4B-AD90-5273BA30825A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39EC-9B7B-4727-9FCF-0DF9B0CC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8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4037-AF96-4A4B-AD90-5273BA30825A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39EC-9B7B-4727-9FCF-0DF9B0CC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09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4037-AF96-4A4B-AD90-5273BA30825A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39EC-9B7B-4727-9FCF-0DF9B0CC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71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4037-AF96-4A4B-AD90-5273BA30825A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39EC-9B7B-4727-9FCF-0DF9B0CC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92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4037-AF96-4A4B-AD90-5273BA30825A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39EC-9B7B-4727-9FCF-0DF9B0CC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83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4037-AF96-4A4B-AD90-5273BA30825A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39EC-9B7B-4727-9FCF-0DF9B0CC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4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4037-AF96-4A4B-AD90-5273BA30825A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39EC-9B7B-4727-9FCF-0DF9B0CC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2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4037-AF96-4A4B-AD90-5273BA30825A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39EC-9B7B-4727-9FCF-0DF9B0CC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543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4037-AF96-4A4B-AD90-5273BA30825A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39EC-9B7B-4727-9FCF-0DF9B0CC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88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4037-AF96-4A4B-AD90-5273BA30825A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39EC-9B7B-4727-9FCF-0DF9B0CC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82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4037-AF96-4A4B-AD90-5273BA30825A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39EC-9B7B-4727-9FCF-0DF9B0CC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61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F4037-AF96-4A4B-AD90-5273BA30825A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039EC-9B7B-4727-9FCF-0DF9B0CC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7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40767" y="3841149"/>
            <a:ext cx="2496065" cy="7414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15524" y="3841149"/>
            <a:ext cx="2496065" cy="7414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ysClr val="windowText" lastClr="000000"/>
              </a:solidFill>
            </a:endParaRPr>
          </a:p>
        </p:txBody>
      </p:sp>
      <p:cxnSp>
        <p:nvCxnSpPr>
          <p:cNvPr id="7" name="Straight Connector 6"/>
          <p:cNvCxnSpPr>
            <a:stCxn id="8" idx="3"/>
            <a:endCxn id="5" idx="1"/>
          </p:cNvCxnSpPr>
          <p:nvPr/>
        </p:nvCxnSpPr>
        <p:spPr>
          <a:xfrm>
            <a:off x="5336832" y="4207733"/>
            <a:ext cx="1478692" cy="411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064983" y="4063571"/>
            <a:ext cx="271849" cy="28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5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15523" y="4063571"/>
            <a:ext cx="271849" cy="28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5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34020" y="4294231"/>
            <a:ext cx="271849" cy="28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1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45102" y="4294231"/>
            <a:ext cx="271849" cy="28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2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049502" y="4294231"/>
            <a:ext cx="271849" cy="28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3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60583" y="4294231"/>
            <a:ext cx="271849" cy="28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4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300274" y="4294231"/>
            <a:ext cx="271849" cy="28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1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811356" y="4294231"/>
            <a:ext cx="271849" cy="28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2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315756" y="4294231"/>
            <a:ext cx="271849" cy="28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3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826837" y="4294231"/>
            <a:ext cx="271849" cy="28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4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952691" y="5035637"/>
            <a:ext cx="434505" cy="4665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</a:rPr>
              <a:t>H1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463773" y="5035637"/>
            <a:ext cx="434505" cy="4665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</a:rPr>
              <a:t>H2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974855" y="5035636"/>
            <a:ext cx="434505" cy="4665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</a:rPr>
              <a:t>H3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479254" y="5035635"/>
            <a:ext cx="434505" cy="4665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</a:rPr>
              <a:t>H4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Straight Connector 24"/>
          <p:cNvCxnSpPr>
            <a:endCxn id="20" idx="0"/>
          </p:cNvCxnSpPr>
          <p:nvPr/>
        </p:nvCxnSpPr>
        <p:spPr>
          <a:xfrm>
            <a:off x="3169943" y="4582555"/>
            <a:ext cx="1" cy="4530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677682" y="4582555"/>
            <a:ext cx="1" cy="4530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169761" y="4582555"/>
            <a:ext cx="1" cy="4530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703385" y="4582553"/>
            <a:ext cx="1" cy="4530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7218762" y="5035635"/>
            <a:ext cx="434505" cy="4665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</a:rPr>
              <a:t>H5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725178" y="5035635"/>
            <a:ext cx="434505" cy="4665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</a:rPr>
              <a:t>H6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8255263" y="5035634"/>
            <a:ext cx="434505" cy="4665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</a:rPr>
              <a:t>H7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8752534" y="5035634"/>
            <a:ext cx="434505" cy="4665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</a:rPr>
              <a:t>H8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33" name="Straight Connector 32"/>
          <p:cNvCxnSpPr>
            <a:endCxn id="29" idx="0"/>
          </p:cNvCxnSpPr>
          <p:nvPr/>
        </p:nvCxnSpPr>
        <p:spPr>
          <a:xfrm>
            <a:off x="7436014" y="4582553"/>
            <a:ext cx="1" cy="4530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939087" y="4582553"/>
            <a:ext cx="1" cy="4530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8450169" y="4582553"/>
            <a:ext cx="1" cy="4530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976665" y="4582552"/>
            <a:ext cx="1" cy="4530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561560" y="3924898"/>
            <a:ext cx="1056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ysClr val="windowText" lastClr="000000"/>
                </a:solidFill>
              </a:rPr>
              <a:t>pSwitch1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640117" y="3924898"/>
            <a:ext cx="1056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ysClr val="windowText" lastClr="000000"/>
                </a:solidFill>
              </a:rPr>
              <a:t>pSwitch2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633834" y="3943977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ysClr val="windowText" lastClr="000000"/>
                </a:solidFill>
              </a:rPr>
              <a:t> </a:t>
            </a:r>
            <a:r>
              <a:rPr lang="en-US" sz="1400" b="1" dirty="0" smtClean="0">
                <a:solidFill>
                  <a:sysClr val="windowText" lastClr="000000"/>
                </a:solidFill>
              </a:rPr>
              <a:t> CLink1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1143000" y="3248025"/>
            <a:ext cx="9484567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534957" y="567705"/>
            <a:ext cx="1100996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ysClr val="windowText" lastClr="0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791666" y="567705"/>
            <a:ext cx="1100996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ysClr val="windowText" lastClr="000000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5635468" y="591031"/>
            <a:ext cx="434505" cy="4665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</a:rPr>
              <a:t>H1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11351709" y="591030"/>
            <a:ext cx="434505" cy="4665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</a:rPr>
              <a:t>H5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50" name="Straight Connector 49"/>
          <p:cNvCxnSpPr>
            <a:stCxn id="43" idx="3"/>
            <a:endCxn id="44" idx="1"/>
          </p:cNvCxnSpPr>
          <p:nvPr/>
        </p:nvCxnSpPr>
        <p:spPr>
          <a:xfrm>
            <a:off x="7635953" y="824297"/>
            <a:ext cx="215571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3" idx="2"/>
            <a:endCxn id="45" idx="1"/>
          </p:cNvCxnSpPr>
          <p:nvPr/>
        </p:nvCxnSpPr>
        <p:spPr>
          <a:xfrm>
            <a:off x="7085455" y="1080889"/>
            <a:ext cx="1070248" cy="7527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5" idx="3"/>
            <a:endCxn id="44" idx="2"/>
          </p:cNvCxnSpPr>
          <p:nvPr/>
        </p:nvCxnSpPr>
        <p:spPr>
          <a:xfrm flipV="1">
            <a:off x="9256699" y="1080889"/>
            <a:ext cx="1085465" cy="7527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6" idx="3"/>
            <a:endCxn id="43" idx="1"/>
          </p:cNvCxnSpPr>
          <p:nvPr/>
        </p:nvCxnSpPr>
        <p:spPr>
          <a:xfrm>
            <a:off x="6069973" y="824297"/>
            <a:ext cx="46498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4" idx="3"/>
            <a:endCxn id="48" idx="1"/>
          </p:cNvCxnSpPr>
          <p:nvPr/>
        </p:nvCxnSpPr>
        <p:spPr>
          <a:xfrm flipV="1">
            <a:off x="10892662" y="824296"/>
            <a:ext cx="459047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529020" y="680133"/>
            <a:ext cx="271289" cy="274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64" name="Rectangle 63"/>
          <p:cNvSpPr/>
          <p:nvPr/>
        </p:nvSpPr>
        <p:spPr>
          <a:xfrm>
            <a:off x="6905279" y="792564"/>
            <a:ext cx="296169" cy="274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2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426030" y="673364"/>
            <a:ext cx="209939" cy="274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3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9791650" y="668697"/>
            <a:ext cx="209939" cy="274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2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0207432" y="806095"/>
            <a:ext cx="209939" cy="274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3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0682723" y="668698"/>
            <a:ext cx="209939" cy="274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1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015455" y="1423168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ysClr val="windowText" lastClr="000000"/>
                </a:solidFill>
              </a:rPr>
              <a:t> </a:t>
            </a:r>
            <a:r>
              <a:rPr lang="en-US" sz="1400" b="1" dirty="0" smtClean="0">
                <a:solidFill>
                  <a:sysClr val="windowText" lastClr="000000"/>
                </a:solidFill>
              </a:rPr>
              <a:t> CLink1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260391" y="530233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ysClr val="windowText" lastClr="000000"/>
                </a:solidFill>
              </a:rPr>
              <a:t> </a:t>
            </a:r>
            <a:r>
              <a:rPr lang="en-US" sz="1400" b="1" dirty="0" smtClean="0">
                <a:solidFill>
                  <a:sysClr val="windowText" lastClr="000000"/>
                </a:solidFill>
              </a:rPr>
              <a:t> CLink1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9628730" y="1383864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ysClr val="windowText" lastClr="000000"/>
                </a:solidFill>
              </a:rPr>
              <a:t> </a:t>
            </a:r>
            <a:r>
              <a:rPr lang="en-US" sz="1400" b="1" dirty="0" smtClean="0">
                <a:solidFill>
                  <a:sysClr val="windowText" lastClr="000000"/>
                </a:solidFill>
              </a:rPr>
              <a:t> CLink1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171970" y="598822"/>
            <a:ext cx="42608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</a:rPr>
              <a:t>vS1</a:t>
            </a:r>
            <a:endParaRPr 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3399209" y="602502"/>
            <a:ext cx="403753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</a:rPr>
              <a:t>vS3</a:t>
            </a:r>
            <a:endParaRPr 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2275375" y="1683406"/>
            <a:ext cx="406188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</a:rPr>
              <a:t>vS2</a:t>
            </a:r>
            <a:endParaRPr 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272481" y="622148"/>
            <a:ext cx="434505" cy="4665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0" name="Rounded Rectangle 109"/>
          <p:cNvSpPr/>
          <p:nvPr/>
        </p:nvSpPr>
        <p:spPr>
          <a:xfrm>
            <a:off x="2261216" y="2524902"/>
            <a:ext cx="434505" cy="4665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</a:rPr>
              <a:t>H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4132472" y="622147"/>
            <a:ext cx="441477" cy="4665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</a:rPr>
              <a:t>H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12" name="Straight Connector 111"/>
          <p:cNvCxnSpPr>
            <a:stCxn id="106" idx="3"/>
          </p:cNvCxnSpPr>
          <p:nvPr/>
        </p:nvCxnSpPr>
        <p:spPr>
          <a:xfrm flipV="1">
            <a:off x="1598059" y="855413"/>
            <a:ext cx="1789137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6" idx="2"/>
            <a:endCxn id="108" idx="1"/>
          </p:cNvCxnSpPr>
          <p:nvPr/>
        </p:nvCxnSpPr>
        <p:spPr>
          <a:xfrm>
            <a:off x="1385015" y="1112006"/>
            <a:ext cx="890360" cy="8279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8" idx="3"/>
            <a:endCxn id="107" idx="2"/>
          </p:cNvCxnSpPr>
          <p:nvPr/>
        </p:nvCxnSpPr>
        <p:spPr>
          <a:xfrm flipV="1">
            <a:off x="2681563" y="1115686"/>
            <a:ext cx="919523" cy="8243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9" idx="3"/>
            <a:endCxn id="106" idx="1"/>
          </p:cNvCxnSpPr>
          <p:nvPr/>
        </p:nvCxnSpPr>
        <p:spPr>
          <a:xfrm>
            <a:off x="706986" y="855414"/>
            <a:ext cx="46498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07" idx="3"/>
          </p:cNvCxnSpPr>
          <p:nvPr/>
        </p:nvCxnSpPr>
        <p:spPr>
          <a:xfrm flipV="1">
            <a:off x="3802962" y="859092"/>
            <a:ext cx="355222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10" idx="0"/>
            <a:endCxn id="108" idx="2"/>
          </p:cNvCxnSpPr>
          <p:nvPr/>
        </p:nvCxnSpPr>
        <p:spPr>
          <a:xfrm flipV="1">
            <a:off x="2478469" y="2196590"/>
            <a:ext cx="0" cy="3283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1" name="Right Arrow 150"/>
          <p:cNvSpPr/>
          <p:nvPr/>
        </p:nvSpPr>
        <p:spPr>
          <a:xfrm>
            <a:off x="4590541" y="1492341"/>
            <a:ext cx="1133359" cy="39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ysClr val="windowText" lastClr="000000"/>
              </a:solidFill>
            </a:endParaRPr>
          </a:p>
        </p:txBody>
      </p:sp>
      <p:cxnSp>
        <p:nvCxnSpPr>
          <p:cNvPr id="157" name="Straight Arrow Connector 156"/>
          <p:cNvCxnSpPr>
            <a:stCxn id="8" idx="0"/>
          </p:cNvCxnSpPr>
          <p:nvPr/>
        </p:nvCxnSpPr>
        <p:spPr>
          <a:xfrm flipV="1">
            <a:off x="5200908" y="1057561"/>
            <a:ext cx="1750539" cy="300601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8" idx="0"/>
          </p:cNvCxnSpPr>
          <p:nvPr/>
        </p:nvCxnSpPr>
        <p:spPr>
          <a:xfrm flipV="1">
            <a:off x="5200908" y="968460"/>
            <a:ext cx="2305325" cy="3095111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endCxn id="66" idx="1"/>
          </p:cNvCxnSpPr>
          <p:nvPr/>
        </p:nvCxnSpPr>
        <p:spPr>
          <a:xfrm flipV="1">
            <a:off x="5237049" y="1816803"/>
            <a:ext cx="2918373" cy="2246768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9" idx="0"/>
            <a:endCxn id="69" idx="1"/>
          </p:cNvCxnSpPr>
          <p:nvPr/>
        </p:nvCxnSpPr>
        <p:spPr>
          <a:xfrm flipV="1">
            <a:off x="6951448" y="806094"/>
            <a:ext cx="2840202" cy="3257477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9" idx="0"/>
            <a:endCxn id="44" idx="2"/>
          </p:cNvCxnSpPr>
          <p:nvPr/>
        </p:nvCxnSpPr>
        <p:spPr>
          <a:xfrm flipV="1">
            <a:off x="6951448" y="1080889"/>
            <a:ext cx="3390716" cy="2982682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8155703" y="1577057"/>
            <a:ext cx="1100996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ysClr val="windowText" lastClr="000000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8488948" y="2331342"/>
            <a:ext cx="434505" cy="4665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</a:rPr>
              <a:t>H2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62" name="Straight Connector 61"/>
          <p:cNvCxnSpPr>
            <a:stCxn id="47" idx="0"/>
            <a:endCxn id="45" idx="2"/>
          </p:cNvCxnSpPr>
          <p:nvPr/>
        </p:nvCxnSpPr>
        <p:spPr>
          <a:xfrm flipV="1">
            <a:off x="8706201" y="2090241"/>
            <a:ext cx="0" cy="2411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8155422" y="1679406"/>
            <a:ext cx="209939" cy="274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2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9047041" y="1681507"/>
            <a:ext cx="209939" cy="274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3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8608839" y="1815448"/>
            <a:ext cx="209939" cy="274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1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167" name="Straight Arrow Connector 166"/>
          <p:cNvCxnSpPr>
            <a:stCxn id="8" idx="0"/>
          </p:cNvCxnSpPr>
          <p:nvPr/>
        </p:nvCxnSpPr>
        <p:spPr>
          <a:xfrm flipV="1">
            <a:off x="5200908" y="1939998"/>
            <a:ext cx="3846133" cy="2123573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94644" y="3585636"/>
            <a:ext cx="186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ysClr val="windowText" lastClr="000000"/>
                </a:solidFill>
              </a:rPr>
              <a:t>Physical Topology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88788" y="2578151"/>
            <a:ext cx="174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ysClr val="windowText" lastClr="000000"/>
                </a:solidFill>
              </a:rPr>
              <a:t>Virtual Topology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8148179" y="2930603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ysClr val="windowText" lastClr="000000"/>
                </a:solidFill>
              </a:rPr>
              <a:t>Mapping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6829624" y="508902"/>
            <a:ext cx="57309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smtClean="0">
                <a:solidFill>
                  <a:sysClr val="windowText" lastClr="000000"/>
                </a:solidFill>
              </a:rPr>
              <a:t>vS1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8481271" y="1529477"/>
            <a:ext cx="519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ysClr val="windowText" lastClr="000000"/>
                </a:solidFill>
              </a:rPr>
              <a:t>vS2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10087794" y="512237"/>
            <a:ext cx="51969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ysClr val="windowText" lastClr="000000"/>
                </a:solidFill>
              </a:rPr>
              <a:t>vS3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74961" y="528534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ysClr val="windowText" lastClr="000000"/>
                </a:solidFill>
              </a:rPr>
              <a:t>vL1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097421" y="1416228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ysClr val="windowText" lastClr="000000"/>
                </a:solidFill>
              </a:rPr>
              <a:t>vL2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370355" y="1475746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ysClr val="windowText" lastClr="000000"/>
                </a:solidFill>
              </a:rPr>
              <a:t>vL2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352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57</Words>
  <Application>Microsoft Office PowerPoint</Application>
  <PresentationFormat>Widescreen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workshop</dc:creator>
  <cp:lastModifiedBy>workshop</cp:lastModifiedBy>
  <cp:revision>10</cp:revision>
  <dcterms:created xsi:type="dcterms:W3CDTF">2017-01-25T02:40:14Z</dcterms:created>
  <dcterms:modified xsi:type="dcterms:W3CDTF">2017-01-27T06:27:10Z</dcterms:modified>
</cp:coreProperties>
</file>