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0767" y="384114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5524" y="384114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8" idx="3"/>
            <a:endCxn id="5" idx="1"/>
          </p:cNvCxnSpPr>
          <p:nvPr/>
        </p:nvCxnSpPr>
        <p:spPr>
          <a:xfrm>
            <a:off x="5336832" y="4207733"/>
            <a:ext cx="1478692" cy="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4983" y="40635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5523" y="40635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4020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5102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9502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0583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0274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1356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5756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6837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52691" y="503563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63773" y="503563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169943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7682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9761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03385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18762" y="503563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25178" y="503563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436014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9087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0169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76665" y="458255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61560" y="392489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pSwitch1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40117" y="392489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pSwitch2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33834" y="394397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CLink1</a:t>
            </a:r>
            <a:endParaRPr lang="en-US" sz="1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143000" y="3248025"/>
            <a:ext cx="948456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34957" y="56770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791666" y="56770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5468" y="591031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351709" y="591030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3"/>
            <a:endCxn id="44" idx="1"/>
          </p:cNvCxnSpPr>
          <p:nvPr/>
        </p:nvCxnSpPr>
        <p:spPr>
          <a:xfrm>
            <a:off x="7635953" y="824297"/>
            <a:ext cx="21557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7085455" y="1080889"/>
            <a:ext cx="1070248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256699" y="1080889"/>
            <a:ext cx="1085465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6069973" y="824297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892662" y="824296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34941" y="680133"/>
            <a:ext cx="265368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05279" y="792564"/>
            <a:ext cx="29616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6030" y="673364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791650" y="668697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207432" y="806095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82723" y="668698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824896" y="146818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loopLink1</a:t>
            </a:r>
            <a:endParaRPr 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260391" y="53023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CLink1</a:t>
            </a:r>
            <a:endParaRPr 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628730" y="138386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CLink1</a:t>
            </a:r>
            <a:endParaRPr lang="en-US" sz="1400" b="1" dirty="0"/>
          </a:p>
        </p:txBody>
      </p:sp>
      <p:sp>
        <p:nvSpPr>
          <p:cNvPr id="106" name="Rectangle 105"/>
          <p:cNvSpPr/>
          <p:nvPr/>
        </p:nvSpPr>
        <p:spPr>
          <a:xfrm>
            <a:off x="1171970" y="598822"/>
            <a:ext cx="42608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vS1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99209" y="567705"/>
            <a:ext cx="403753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vS3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275375" y="1683406"/>
            <a:ext cx="406188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vS2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72481" y="622148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261216" y="2524902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132472" y="622147"/>
            <a:ext cx="441477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06" idx="3"/>
          </p:cNvCxnSpPr>
          <p:nvPr/>
        </p:nvCxnSpPr>
        <p:spPr>
          <a:xfrm flipV="1">
            <a:off x="1598059" y="855413"/>
            <a:ext cx="17891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385015" y="1112006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681563" y="1080889"/>
            <a:ext cx="919523" cy="8591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706986" y="85541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802962" y="824295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478469" y="2196590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590541" y="1492341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4" idx="0"/>
          </p:cNvCxnSpPr>
          <p:nvPr/>
        </p:nvCxnSpPr>
        <p:spPr>
          <a:xfrm flipV="1">
            <a:off x="4185427" y="1057561"/>
            <a:ext cx="2766020" cy="32366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" idx="0"/>
          </p:cNvCxnSpPr>
          <p:nvPr/>
        </p:nvCxnSpPr>
        <p:spPr>
          <a:xfrm flipV="1">
            <a:off x="5200908" y="968460"/>
            <a:ext cx="2305325" cy="30951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" idx="0"/>
            <a:endCxn id="66" idx="1"/>
          </p:cNvCxnSpPr>
          <p:nvPr/>
        </p:nvCxnSpPr>
        <p:spPr>
          <a:xfrm flipV="1">
            <a:off x="4696508" y="1816803"/>
            <a:ext cx="3458914" cy="24774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" idx="0"/>
            <a:endCxn id="69" idx="1"/>
          </p:cNvCxnSpPr>
          <p:nvPr/>
        </p:nvCxnSpPr>
        <p:spPr>
          <a:xfrm flipV="1">
            <a:off x="6951448" y="806094"/>
            <a:ext cx="2840202" cy="32574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" idx="0"/>
            <a:endCxn id="44" idx="2"/>
          </p:cNvCxnSpPr>
          <p:nvPr/>
        </p:nvCxnSpPr>
        <p:spPr>
          <a:xfrm flipV="1">
            <a:off x="6951448" y="1080889"/>
            <a:ext cx="3390716" cy="298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8155703" y="1577057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8948" y="2331342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706201" y="2090241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55422" y="1679406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047041" y="1681507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08839" y="1815448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stCxn id="8" idx="0"/>
          </p:cNvCxnSpPr>
          <p:nvPr/>
        </p:nvCxnSpPr>
        <p:spPr>
          <a:xfrm flipV="1">
            <a:off x="5200908" y="1939998"/>
            <a:ext cx="3846133" cy="21235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4644" y="3585636"/>
            <a:ext cx="18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Physical Topology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88788" y="2578151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Virtual Topology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148179" y="293060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Mapping</a:t>
            </a:r>
            <a:endParaRPr lang="en-US" b="1" dirty="0"/>
          </a:p>
        </p:txBody>
      </p:sp>
      <p:sp>
        <p:nvSpPr>
          <p:cNvPr id="171" name="Rectangle 170"/>
          <p:cNvSpPr/>
          <p:nvPr/>
        </p:nvSpPr>
        <p:spPr>
          <a:xfrm>
            <a:off x="6829624" y="508902"/>
            <a:ext cx="5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vS1</a:t>
            </a:r>
            <a:endParaRPr lang="en-US" b="1" dirty="0"/>
          </a:p>
        </p:txBody>
      </p:sp>
      <p:sp>
        <p:nvSpPr>
          <p:cNvPr id="172" name="Rectangle 171"/>
          <p:cNvSpPr/>
          <p:nvPr/>
        </p:nvSpPr>
        <p:spPr>
          <a:xfrm>
            <a:off x="8481271" y="1529477"/>
            <a:ext cx="5196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vS2</a:t>
            </a:r>
            <a:endParaRPr lang="en-US" b="1" dirty="0"/>
          </a:p>
        </p:txBody>
      </p:sp>
      <p:sp>
        <p:nvSpPr>
          <p:cNvPr id="173" name="Rectangle 172"/>
          <p:cNvSpPr/>
          <p:nvPr/>
        </p:nvSpPr>
        <p:spPr>
          <a:xfrm>
            <a:off x="10087794" y="51223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vS3</a:t>
            </a:r>
            <a:endParaRPr lang="en-US" b="1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169761" y="5035634"/>
            <a:ext cx="5336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450169" y="5035634"/>
            <a:ext cx="526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49099" y="506498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loopLink1</a:t>
            </a:r>
            <a:endParaRPr 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8234626" y="507122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loopLink2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174961" y="5285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vL1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097421" y="141622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vL2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370355" y="147574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vL2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23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57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15</cp:revision>
  <dcterms:created xsi:type="dcterms:W3CDTF">2017-01-25T02:40:14Z</dcterms:created>
  <dcterms:modified xsi:type="dcterms:W3CDTF">2017-01-27T06:27:06Z</dcterms:modified>
</cp:coreProperties>
</file>