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236075" cy="5851525"/>
  <p:notesSz cx="6858000" cy="9144000"/>
  <p:defaultTextStyle>
    <a:defPPr>
      <a:defRPr lang="en-US"/>
    </a:defPPr>
    <a:lvl1pPr marL="0" algn="l" defTabSz="781172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1pPr>
    <a:lvl2pPr marL="390586" algn="l" defTabSz="781172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2pPr>
    <a:lvl3pPr marL="781172" algn="l" defTabSz="781172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3pPr>
    <a:lvl4pPr marL="1171758" algn="l" defTabSz="781172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4pPr>
    <a:lvl5pPr marL="1562344" algn="l" defTabSz="781172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5pPr>
    <a:lvl6pPr marL="1952930" algn="l" defTabSz="781172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6pPr>
    <a:lvl7pPr marL="2343516" algn="l" defTabSz="781172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7pPr>
    <a:lvl8pPr marL="2734102" algn="l" defTabSz="781172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8pPr>
    <a:lvl9pPr marL="3124688" algn="l" defTabSz="781172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510" y="957646"/>
            <a:ext cx="6927056" cy="2037198"/>
          </a:xfrm>
        </p:spPr>
        <p:txBody>
          <a:bodyPr anchor="b"/>
          <a:lstStyle>
            <a:lvl1pPr algn="ctr">
              <a:defRPr sz="454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510" y="3073405"/>
            <a:ext cx="6927056" cy="1412764"/>
          </a:xfrm>
        </p:spPr>
        <p:txBody>
          <a:bodyPr/>
          <a:lstStyle>
            <a:lvl1pPr marL="0" indent="0" algn="ctr">
              <a:buNone/>
              <a:defRPr sz="1818"/>
            </a:lvl1pPr>
            <a:lvl2pPr marL="346375" indent="0" algn="ctr">
              <a:buNone/>
              <a:defRPr sz="1515"/>
            </a:lvl2pPr>
            <a:lvl3pPr marL="692749" indent="0" algn="ctr">
              <a:buNone/>
              <a:defRPr sz="1364"/>
            </a:lvl3pPr>
            <a:lvl4pPr marL="1039124" indent="0" algn="ctr">
              <a:buNone/>
              <a:defRPr sz="1212"/>
            </a:lvl4pPr>
            <a:lvl5pPr marL="1385499" indent="0" algn="ctr">
              <a:buNone/>
              <a:defRPr sz="1212"/>
            </a:lvl5pPr>
            <a:lvl6pPr marL="1731874" indent="0" algn="ctr">
              <a:buNone/>
              <a:defRPr sz="1212"/>
            </a:lvl6pPr>
            <a:lvl7pPr marL="2078248" indent="0" algn="ctr">
              <a:buNone/>
              <a:defRPr sz="1212"/>
            </a:lvl7pPr>
            <a:lvl8pPr marL="2424623" indent="0" algn="ctr">
              <a:buNone/>
              <a:defRPr sz="1212"/>
            </a:lvl8pPr>
            <a:lvl9pPr marL="2770998" indent="0" algn="ctr">
              <a:buNone/>
              <a:defRPr sz="121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3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9566" y="311540"/>
            <a:ext cx="1991529" cy="49588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4980" y="311540"/>
            <a:ext cx="5859135" cy="49588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1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3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70" y="1458819"/>
            <a:ext cx="7966115" cy="2434071"/>
          </a:xfrm>
        </p:spPr>
        <p:txBody>
          <a:bodyPr anchor="b"/>
          <a:lstStyle>
            <a:lvl1pPr>
              <a:defRPr sz="454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170" y="3915917"/>
            <a:ext cx="7966115" cy="1280021"/>
          </a:xfrm>
        </p:spPr>
        <p:txBody>
          <a:bodyPr/>
          <a:lstStyle>
            <a:lvl1pPr marL="0" indent="0">
              <a:buNone/>
              <a:defRPr sz="1818">
                <a:solidFill>
                  <a:schemeClr val="tx1">
                    <a:tint val="75000"/>
                  </a:schemeClr>
                </a:solidFill>
              </a:defRPr>
            </a:lvl1pPr>
            <a:lvl2pPr marL="346375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2pPr>
            <a:lvl3pPr marL="692749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3pPr>
            <a:lvl4pPr marL="1039124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4pPr>
            <a:lvl5pPr marL="1385499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5pPr>
            <a:lvl6pPr marL="1731874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6pPr>
            <a:lvl7pPr marL="2078248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7pPr>
            <a:lvl8pPr marL="2424623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8pPr>
            <a:lvl9pPr marL="2770998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1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980" y="1557698"/>
            <a:ext cx="3925332" cy="3712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763" y="1557698"/>
            <a:ext cx="3925332" cy="3712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5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183" y="311540"/>
            <a:ext cx="7966115" cy="1131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6184" y="1434437"/>
            <a:ext cx="3907292" cy="702995"/>
          </a:xfrm>
        </p:spPr>
        <p:txBody>
          <a:bodyPr anchor="b"/>
          <a:lstStyle>
            <a:lvl1pPr marL="0" indent="0">
              <a:buNone/>
              <a:defRPr sz="1818" b="1"/>
            </a:lvl1pPr>
            <a:lvl2pPr marL="346375" indent="0">
              <a:buNone/>
              <a:defRPr sz="1515" b="1"/>
            </a:lvl2pPr>
            <a:lvl3pPr marL="692749" indent="0">
              <a:buNone/>
              <a:defRPr sz="1364" b="1"/>
            </a:lvl3pPr>
            <a:lvl4pPr marL="1039124" indent="0">
              <a:buNone/>
              <a:defRPr sz="1212" b="1"/>
            </a:lvl4pPr>
            <a:lvl5pPr marL="1385499" indent="0">
              <a:buNone/>
              <a:defRPr sz="1212" b="1"/>
            </a:lvl5pPr>
            <a:lvl6pPr marL="1731874" indent="0">
              <a:buNone/>
              <a:defRPr sz="1212" b="1"/>
            </a:lvl6pPr>
            <a:lvl7pPr marL="2078248" indent="0">
              <a:buNone/>
              <a:defRPr sz="1212" b="1"/>
            </a:lvl7pPr>
            <a:lvl8pPr marL="2424623" indent="0">
              <a:buNone/>
              <a:defRPr sz="1212" b="1"/>
            </a:lvl8pPr>
            <a:lvl9pPr marL="2770998" indent="0">
              <a:buNone/>
              <a:defRPr sz="121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184" y="2137432"/>
            <a:ext cx="3907292" cy="3143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5763" y="1434437"/>
            <a:ext cx="3926535" cy="702995"/>
          </a:xfrm>
        </p:spPr>
        <p:txBody>
          <a:bodyPr anchor="b"/>
          <a:lstStyle>
            <a:lvl1pPr marL="0" indent="0">
              <a:buNone/>
              <a:defRPr sz="1818" b="1"/>
            </a:lvl1pPr>
            <a:lvl2pPr marL="346375" indent="0">
              <a:buNone/>
              <a:defRPr sz="1515" b="1"/>
            </a:lvl2pPr>
            <a:lvl3pPr marL="692749" indent="0">
              <a:buNone/>
              <a:defRPr sz="1364" b="1"/>
            </a:lvl3pPr>
            <a:lvl4pPr marL="1039124" indent="0">
              <a:buNone/>
              <a:defRPr sz="1212" b="1"/>
            </a:lvl4pPr>
            <a:lvl5pPr marL="1385499" indent="0">
              <a:buNone/>
              <a:defRPr sz="1212" b="1"/>
            </a:lvl5pPr>
            <a:lvl6pPr marL="1731874" indent="0">
              <a:buNone/>
              <a:defRPr sz="1212" b="1"/>
            </a:lvl6pPr>
            <a:lvl7pPr marL="2078248" indent="0">
              <a:buNone/>
              <a:defRPr sz="1212" b="1"/>
            </a:lvl7pPr>
            <a:lvl8pPr marL="2424623" indent="0">
              <a:buNone/>
              <a:defRPr sz="1212" b="1"/>
            </a:lvl8pPr>
            <a:lvl9pPr marL="2770998" indent="0">
              <a:buNone/>
              <a:defRPr sz="121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5763" y="2137432"/>
            <a:ext cx="3926535" cy="3143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2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6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3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184" y="390102"/>
            <a:ext cx="2978874" cy="1365356"/>
          </a:xfrm>
        </p:spPr>
        <p:txBody>
          <a:bodyPr anchor="b"/>
          <a:lstStyle>
            <a:lvl1pPr>
              <a:defRPr sz="24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6535" y="842512"/>
            <a:ext cx="4675763" cy="4158375"/>
          </a:xfrm>
        </p:spPr>
        <p:txBody>
          <a:bodyPr/>
          <a:lstStyle>
            <a:lvl1pPr>
              <a:defRPr sz="2424"/>
            </a:lvl1pPr>
            <a:lvl2pPr>
              <a:defRPr sz="2121"/>
            </a:lvl2pPr>
            <a:lvl3pPr>
              <a:defRPr sz="1818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6184" y="1755458"/>
            <a:ext cx="2978874" cy="3252202"/>
          </a:xfrm>
        </p:spPr>
        <p:txBody>
          <a:bodyPr/>
          <a:lstStyle>
            <a:lvl1pPr marL="0" indent="0">
              <a:buNone/>
              <a:defRPr sz="1212"/>
            </a:lvl1pPr>
            <a:lvl2pPr marL="346375" indent="0">
              <a:buNone/>
              <a:defRPr sz="1061"/>
            </a:lvl2pPr>
            <a:lvl3pPr marL="692749" indent="0">
              <a:buNone/>
              <a:defRPr sz="909"/>
            </a:lvl3pPr>
            <a:lvl4pPr marL="1039124" indent="0">
              <a:buNone/>
              <a:defRPr sz="758"/>
            </a:lvl4pPr>
            <a:lvl5pPr marL="1385499" indent="0">
              <a:buNone/>
              <a:defRPr sz="758"/>
            </a:lvl5pPr>
            <a:lvl6pPr marL="1731874" indent="0">
              <a:buNone/>
              <a:defRPr sz="758"/>
            </a:lvl6pPr>
            <a:lvl7pPr marL="2078248" indent="0">
              <a:buNone/>
              <a:defRPr sz="758"/>
            </a:lvl7pPr>
            <a:lvl8pPr marL="2424623" indent="0">
              <a:buNone/>
              <a:defRPr sz="758"/>
            </a:lvl8pPr>
            <a:lvl9pPr marL="2770998" indent="0">
              <a:buNone/>
              <a:defRPr sz="75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184" y="390102"/>
            <a:ext cx="2978874" cy="1365356"/>
          </a:xfrm>
        </p:spPr>
        <p:txBody>
          <a:bodyPr anchor="b"/>
          <a:lstStyle>
            <a:lvl1pPr>
              <a:defRPr sz="24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26535" y="842512"/>
            <a:ext cx="4675763" cy="4158375"/>
          </a:xfrm>
        </p:spPr>
        <p:txBody>
          <a:bodyPr anchor="t"/>
          <a:lstStyle>
            <a:lvl1pPr marL="0" indent="0">
              <a:buNone/>
              <a:defRPr sz="2424"/>
            </a:lvl1pPr>
            <a:lvl2pPr marL="346375" indent="0">
              <a:buNone/>
              <a:defRPr sz="2121"/>
            </a:lvl2pPr>
            <a:lvl3pPr marL="692749" indent="0">
              <a:buNone/>
              <a:defRPr sz="1818"/>
            </a:lvl3pPr>
            <a:lvl4pPr marL="1039124" indent="0">
              <a:buNone/>
              <a:defRPr sz="1515"/>
            </a:lvl4pPr>
            <a:lvl5pPr marL="1385499" indent="0">
              <a:buNone/>
              <a:defRPr sz="1515"/>
            </a:lvl5pPr>
            <a:lvl6pPr marL="1731874" indent="0">
              <a:buNone/>
              <a:defRPr sz="1515"/>
            </a:lvl6pPr>
            <a:lvl7pPr marL="2078248" indent="0">
              <a:buNone/>
              <a:defRPr sz="1515"/>
            </a:lvl7pPr>
            <a:lvl8pPr marL="2424623" indent="0">
              <a:buNone/>
              <a:defRPr sz="1515"/>
            </a:lvl8pPr>
            <a:lvl9pPr marL="2770998" indent="0">
              <a:buNone/>
              <a:defRPr sz="151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6184" y="1755458"/>
            <a:ext cx="2978874" cy="3252202"/>
          </a:xfrm>
        </p:spPr>
        <p:txBody>
          <a:bodyPr/>
          <a:lstStyle>
            <a:lvl1pPr marL="0" indent="0">
              <a:buNone/>
              <a:defRPr sz="1212"/>
            </a:lvl1pPr>
            <a:lvl2pPr marL="346375" indent="0">
              <a:buNone/>
              <a:defRPr sz="1061"/>
            </a:lvl2pPr>
            <a:lvl3pPr marL="692749" indent="0">
              <a:buNone/>
              <a:defRPr sz="909"/>
            </a:lvl3pPr>
            <a:lvl4pPr marL="1039124" indent="0">
              <a:buNone/>
              <a:defRPr sz="758"/>
            </a:lvl4pPr>
            <a:lvl5pPr marL="1385499" indent="0">
              <a:buNone/>
              <a:defRPr sz="758"/>
            </a:lvl5pPr>
            <a:lvl6pPr marL="1731874" indent="0">
              <a:buNone/>
              <a:defRPr sz="758"/>
            </a:lvl6pPr>
            <a:lvl7pPr marL="2078248" indent="0">
              <a:buNone/>
              <a:defRPr sz="758"/>
            </a:lvl7pPr>
            <a:lvl8pPr marL="2424623" indent="0">
              <a:buNone/>
              <a:defRPr sz="758"/>
            </a:lvl8pPr>
            <a:lvl9pPr marL="2770998" indent="0">
              <a:buNone/>
              <a:defRPr sz="75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4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4980" y="311540"/>
            <a:ext cx="7966115" cy="1131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4980" y="1557698"/>
            <a:ext cx="7966115" cy="371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4980" y="5423497"/>
            <a:ext cx="2078117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04F15-32A2-4668-895B-20B33078076B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9450" y="5423497"/>
            <a:ext cx="3117175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22978" y="5423497"/>
            <a:ext cx="2078117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2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92749" rtl="0" eaLnBrk="1" latinLnBrk="0" hangingPunct="1">
        <a:lnSpc>
          <a:spcPct val="90000"/>
        </a:lnSpc>
        <a:spcBef>
          <a:spcPct val="0"/>
        </a:spcBef>
        <a:buNone/>
        <a:defRPr sz="33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187" indent="-173187" algn="l" defTabSz="692749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121" kern="1200">
          <a:solidFill>
            <a:schemeClr val="tx1"/>
          </a:solidFill>
          <a:latin typeface="+mn-lt"/>
          <a:ea typeface="+mn-ea"/>
          <a:cs typeface="+mn-cs"/>
        </a:defRPr>
      </a:lvl1pPr>
      <a:lvl2pPr marL="519562" indent="-173187" algn="l" defTabSz="692749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865937" indent="-173187" algn="l" defTabSz="692749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515" kern="1200">
          <a:solidFill>
            <a:schemeClr val="tx1"/>
          </a:solidFill>
          <a:latin typeface="+mn-lt"/>
          <a:ea typeface="+mn-ea"/>
          <a:cs typeface="+mn-cs"/>
        </a:defRPr>
      </a:lvl3pPr>
      <a:lvl4pPr marL="1212312" indent="-173187" algn="l" defTabSz="692749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364" kern="1200">
          <a:solidFill>
            <a:schemeClr val="tx1"/>
          </a:solidFill>
          <a:latin typeface="+mn-lt"/>
          <a:ea typeface="+mn-ea"/>
          <a:cs typeface="+mn-cs"/>
        </a:defRPr>
      </a:lvl4pPr>
      <a:lvl5pPr marL="1558686" indent="-173187" algn="l" defTabSz="692749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364" kern="1200">
          <a:solidFill>
            <a:schemeClr val="tx1"/>
          </a:solidFill>
          <a:latin typeface="+mn-lt"/>
          <a:ea typeface="+mn-ea"/>
          <a:cs typeface="+mn-cs"/>
        </a:defRPr>
      </a:lvl5pPr>
      <a:lvl6pPr marL="1905061" indent="-173187" algn="l" defTabSz="692749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364" kern="1200">
          <a:solidFill>
            <a:schemeClr val="tx1"/>
          </a:solidFill>
          <a:latin typeface="+mn-lt"/>
          <a:ea typeface="+mn-ea"/>
          <a:cs typeface="+mn-cs"/>
        </a:defRPr>
      </a:lvl6pPr>
      <a:lvl7pPr marL="2251436" indent="-173187" algn="l" defTabSz="692749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364" kern="1200">
          <a:solidFill>
            <a:schemeClr val="tx1"/>
          </a:solidFill>
          <a:latin typeface="+mn-lt"/>
          <a:ea typeface="+mn-ea"/>
          <a:cs typeface="+mn-cs"/>
        </a:defRPr>
      </a:lvl7pPr>
      <a:lvl8pPr marL="2597810" indent="-173187" algn="l" defTabSz="692749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364" kern="1200">
          <a:solidFill>
            <a:schemeClr val="tx1"/>
          </a:solidFill>
          <a:latin typeface="+mn-lt"/>
          <a:ea typeface="+mn-ea"/>
          <a:cs typeface="+mn-cs"/>
        </a:defRPr>
      </a:lvl8pPr>
      <a:lvl9pPr marL="2944185" indent="-173187" algn="l" defTabSz="692749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3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2749" rtl="0" eaLnBrk="1" latinLnBrk="0" hangingPunct="1">
        <a:defRPr sz="1364" kern="1200">
          <a:solidFill>
            <a:schemeClr val="tx1"/>
          </a:solidFill>
          <a:latin typeface="+mn-lt"/>
          <a:ea typeface="+mn-ea"/>
          <a:cs typeface="+mn-cs"/>
        </a:defRPr>
      </a:lvl1pPr>
      <a:lvl2pPr marL="346375" algn="l" defTabSz="692749" rtl="0" eaLnBrk="1" latinLnBrk="0" hangingPunct="1">
        <a:defRPr sz="1364" kern="1200">
          <a:solidFill>
            <a:schemeClr val="tx1"/>
          </a:solidFill>
          <a:latin typeface="+mn-lt"/>
          <a:ea typeface="+mn-ea"/>
          <a:cs typeface="+mn-cs"/>
        </a:defRPr>
      </a:lvl2pPr>
      <a:lvl3pPr marL="692749" algn="l" defTabSz="692749" rtl="0" eaLnBrk="1" latinLnBrk="0" hangingPunct="1">
        <a:defRPr sz="1364" kern="1200">
          <a:solidFill>
            <a:schemeClr val="tx1"/>
          </a:solidFill>
          <a:latin typeface="+mn-lt"/>
          <a:ea typeface="+mn-ea"/>
          <a:cs typeface="+mn-cs"/>
        </a:defRPr>
      </a:lvl3pPr>
      <a:lvl4pPr marL="1039124" algn="l" defTabSz="692749" rtl="0" eaLnBrk="1" latinLnBrk="0" hangingPunct="1">
        <a:defRPr sz="1364" kern="1200">
          <a:solidFill>
            <a:schemeClr val="tx1"/>
          </a:solidFill>
          <a:latin typeface="+mn-lt"/>
          <a:ea typeface="+mn-ea"/>
          <a:cs typeface="+mn-cs"/>
        </a:defRPr>
      </a:lvl4pPr>
      <a:lvl5pPr marL="1385499" algn="l" defTabSz="692749" rtl="0" eaLnBrk="1" latinLnBrk="0" hangingPunct="1">
        <a:defRPr sz="1364" kern="1200">
          <a:solidFill>
            <a:schemeClr val="tx1"/>
          </a:solidFill>
          <a:latin typeface="+mn-lt"/>
          <a:ea typeface="+mn-ea"/>
          <a:cs typeface="+mn-cs"/>
        </a:defRPr>
      </a:lvl5pPr>
      <a:lvl6pPr marL="1731874" algn="l" defTabSz="692749" rtl="0" eaLnBrk="1" latinLnBrk="0" hangingPunct="1">
        <a:defRPr sz="1364" kern="1200">
          <a:solidFill>
            <a:schemeClr val="tx1"/>
          </a:solidFill>
          <a:latin typeface="+mn-lt"/>
          <a:ea typeface="+mn-ea"/>
          <a:cs typeface="+mn-cs"/>
        </a:defRPr>
      </a:lvl6pPr>
      <a:lvl7pPr marL="2078248" algn="l" defTabSz="692749" rtl="0" eaLnBrk="1" latinLnBrk="0" hangingPunct="1">
        <a:defRPr sz="1364" kern="1200">
          <a:solidFill>
            <a:schemeClr val="tx1"/>
          </a:solidFill>
          <a:latin typeface="+mn-lt"/>
          <a:ea typeface="+mn-ea"/>
          <a:cs typeface="+mn-cs"/>
        </a:defRPr>
      </a:lvl7pPr>
      <a:lvl8pPr marL="2424623" algn="l" defTabSz="692749" rtl="0" eaLnBrk="1" latinLnBrk="0" hangingPunct="1">
        <a:defRPr sz="1364" kern="1200">
          <a:solidFill>
            <a:schemeClr val="tx1"/>
          </a:solidFill>
          <a:latin typeface="+mn-lt"/>
          <a:ea typeface="+mn-ea"/>
          <a:cs typeface="+mn-cs"/>
        </a:defRPr>
      </a:lvl8pPr>
      <a:lvl9pPr marL="2770998" algn="l" defTabSz="692749" rtl="0" eaLnBrk="1" latinLnBrk="0" hangingPunct="1">
        <a:defRPr sz="13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618457" y="257266"/>
            <a:ext cx="2593910" cy="1894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24769" y="4963267"/>
            <a:ext cx="1446829" cy="56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72704" y="4963266"/>
            <a:ext cx="1446829" cy="56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20639" y="4963265"/>
            <a:ext cx="1446829" cy="56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389532" y="5429792"/>
            <a:ext cx="810543" cy="329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37467" y="5429792"/>
            <a:ext cx="810543" cy="329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38758" y="5429792"/>
            <a:ext cx="810543" cy="329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Switch3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387424" y="5247844"/>
            <a:ext cx="858416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54769" y="5247844"/>
            <a:ext cx="88398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124769" y="3020814"/>
            <a:ext cx="4798959" cy="1073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BNV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Straight Arrow Connector 18"/>
          <p:cNvCxnSpPr>
            <a:stCxn id="17" idx="2"/>
            <a:endCxn id="7" idx="0"/>
          </p:cNvCxnSpPr>
          <p:nvPr/>
        </p:nvCxnSpPr>
        <p:spPr>
          <a:xfrm flipH="1">
            <a:off x="2848181" y="4093833"/>
            <a:ext cx="1676066" cy="869432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  <a:endCxn id="8" idx="0"/>
          </p:cNvCxnSpPr>
          <p:nvPr/>
        </p:nvCxnSpPr>
        <p:spPr>
          <a:xfrm>
            <a:off x="4524249" y="4093835"/>
            <a:ext cx="71869" cy="869431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9" idx="0"/>
          </p:cNvCxnSpPr>
          <p:nvPr/>
        </p:nvCxnSpPr>
        <p:spPr>
          <a:xfrm>
            <a:off x="4524247" y="4093833"/>
            <a:ext cx="1819804" cy="869430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60070" y="4266980"/>
            <a:ext cx="1001428" cy="329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OpenFlow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571598" y="3738668"/>
            <a:ext cx="1875453" cy="3457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</a:t>
            </a:r>
            <a:r>
              <a:rPr lang="en-US" dirty="0" smtClean="0">
                <a:solidFill>
                  <a:schemeClr val="tx1"/>
                </a:solidFill>
              </a:rPr>
              <a:t>Translation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571599" y="3038678"/>
            <a:ext cx="1871124" cy="3272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Abstraction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212367" y="257266"/>
            <a:ext cx="2593910" cy="1894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06277" y="257266"/>
            <a:ext cx="2593910" cy="1894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7" idx="0"/>
            <a:endCxn id="31" idx="2"/>
          </p:cNvCxnSpPr>
          <p:nvPr/>
        </p:nvCxnSpPr>
        <p:spPr>
          <a:xfrm flipH="1" flipV="1">
            <a:off x="1915412" y="2151380"/>
            <a:ext cx="2608837" cy="869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0"/>
            <a:endCxn id="32" idx="2"/>
          </p:cNvCxnSpPr>
          <p:nvPr/>
        </p:nvCxnSpPr>
        <p:spPr>
          <a:xfrm flipH="1" flipV="1">
            <a:off x="4509324" y="2151380"/>
            <a:ext cx="14925" cy="869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0"/>
            <a:endCxn id="33" idx="2"/>
          </p:cNvCxnSpPr>
          <p:nvPr/>
        </p:nvCxnSpPr>
        <p:spPr>
          <a:xfrm flipV="1">
            <a:off x="4524249" y="2151380"/>
            <a:ext cx="2578985" cy="869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39945" y="226793"/>
            <a:ext cx="872226" cy="329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Tenant 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129132" y="233217"/>
            <a:ext cx="872226" cy="329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Tenant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725720" y="233217"/>
            <a:ext cx="872226" cy="329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Tenant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1269480" y="700388"/>
            <a:ext cx="1272155" cy="3856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OpenDaylight</a:t>
            </a:r>
            <a:r>
              <a:rPr lang="en-US" sz="1400" dirty="0">
                <a:solidFill>
                  <a:schemeClr val="tx1"/>
                </a:solidFill>
              </a:rPr>
              <a:t> Controller</a:t>
            </a:r>
          </a:p>
        </p:txBody>
      </p:sp>
      <p:pic>
        <p:nvPicPr>
          <p:cNvPr id="51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0771" y="1533916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73055" y="1838038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49075" y="1842563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7557" y="1842563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88389" y="1838038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00176" y="1617922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37098" y="1534814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27350" y="1203687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Connector 62"/>
          <p:cNvCxnSpPr>
            <a:stCxn id="51" idx="0"/>
          </p:cNvCxnSpPr>
          <p:nvPr/>
        </p:nvCxnSpPr>
        <p:spPr>
          <a:xfrm flipV="1">
            <a:off x="1269478" y="1311941"/>
            <a:ext cx="489766" cy="221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4" idx="0"/>
          </p:cNvCxnSpPr>
          <p:nvPr/>
        </p:nvCxnSpPr>
        <p:spPr>
          <a:xfrm flipV="1">
            <a:off x="1006264" y="1664386"/>
            <a:ext cx="176630" cy="178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3" idx="0"/>
          </p:cNvCxnSpPr>
          <p:nvPr/>
        </p:nvCxnSpPr>
        <p:spPr>
          <a:xfrm flipH="1" flipV="1">
            <a:off x="1356272" y="1631755"/>
            <a:ext cx="241510" cy="210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5" idx="0"/>
          </p:cNvCxnSpPr>
          <p:nvPr/>
        </p:nvCxnSpPr>
        <p:spPr>
          <a:xfrm flipV="1">
            <a:off x="2237096" y="1639407"/>
            <a:ext cx="137118" cy="198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2" idx="0"/>
          </p:cNvCxnSpPr>
          <p:nvPr/>
        </p:nvCxnSpPr>
        <p:spPr>
          <a:xfrm flipH="1" flipV="1">
            <a:off x="2600008" y="1664384"/>
            <a:ext cx="221754" cy="173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1996042" y="1311941"/>
            <a:ext cx="464435" cy="221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964261" y="694309"/>
            <a:ext cx="1272155" cy="3856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ONOS Controller</a:t>
            </a:r>
          </a:p>
        </p:txBody>
      </p:sp>
      <p:pic>
        <p:nvPicPr>
          <p:cNvPr id="78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97595" y="1341219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48885" y="1815733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78028" y="1584328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68471" y="1845603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26345" y="1409796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57838" y="1658733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45303" y="1872852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33976" y="1546670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Straight Connector 86"/>
          <p:cNvCxnSpPr>
            <a:stCxn id="56" idx="0"/>
          </p:cNvCxnSpPr>
          <p:nvPr/>
        </p:nvCxnSpPr>
        <p:spPr>
          <a:xfrm flipV="1">
            <a:off x="3848885" y="1471849"/>
            <a:ext cx="372375" cy="146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56" idx="0"/>
            <a:endCxn id="79" idx="0"/>
          </p:cNvCxnSpPr>
          <p:nvPr/>
        </p:nvCxnSpPr>
        <p:spPr>
          <a:xfrm>
            <a:off x="3848885" y="1617924"/>
            <a:ext cx="248709" cy="197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207971" y="1943332"/>
            <a:ext cx="307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81" idx="0"/>
          </p:cNvCxnSpPr>
          <p:nvPr/>
        </p:nvCxnSpPr>
        <p:spPr>
          <a:xfrm>
            <a:off x="4415253" y="1701493"/>
            <a:ext cx="201927" cy="144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84" idx="0"/>
          </p:cNvCxnSpPr>
          <p:nvPr/>
        </p:nvCxnSpPr>
        <p:spPr>
          <a:xfrm>
            <a:off x="5001358" y="1760957"/>
            <a:ext cx="192652" cy="111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4481647" y="1676819"/>
            <a:ext cx="331100" cy="23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82" idx="0"/>
          </p:cNvCxnSpPr>
          <p:nvPr/>
        </p:nvCxnSpPr>
        <p:spPr>
          <a:xfrm flipV="1">
            <a:off x="4460098" y="1409796"/>
            <a:ext cx="414954" cy="55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83" idx="0"/>
          </p:cNvCxnSpPr>
          <p:nvPr/>
        </p:nvCxnSpPr>
        <p:spPr>
          <a:xfrm>
            <a:off x="4423634" y="1441990"/>
            <a:ext cx="482913" cy="216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991951" y="1518733"/>
            <a:ext cx="511339" cy="118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84" idx="0"/>
          </p:cNvCxnSpPr>
          <p:nvPr/>
        </p:nvCxnSpPr>
        <p:spPr>
          <a:xfrm flipV="1">
            <a:off x="5194012" y="1639407"/>
            <a:ext cx="83517" cy="233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84" idx="0"/>
          </p:cNvCxnSpPr>
          <p:nvPr/>
        </p:nvCxnSpPr>
        <p:spPr>
          <a:xfrm flipV="1">
            <a:off x="4687246" y="1872854"/>
            <a:ext cx="506764" cy="70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6585036" y="697377"/>
            <a:ext cx="1272155" cy="3856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POX Controller</a:t>
            </a:r>
          </a:p>
        </p:txBody>
      </p:sp>
      <p:pic>
        <p:nvPicPr>
          <p:cNvPr id="119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66460" y="1484797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83936" y="1492858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2" name="Straight Connector 121"/>
          <p:cNvCxnSpPr/>
          <p:nvPr/>
        </p:nvCxnSpPr>
        <p:spPr>
          <a:xfrm>
            <a:off x="6923726" y="1578143"/>
            <a:ext cx="401216" cy="12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79" idx="0"/>
          </p:cNvCxnSpPr>
          <p:nvPr/>
        </p:nvCxnSpPr>
        <p:spPr>
          <a:xfrm flipV="1">
            <a:off x="4097594" y="1706166"/>
            <a:ext cx="105684" cy="109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2124769" y="3247742"/>
            <a:ext cx="945705" cy="6197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 Mapper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Image result for custom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25" y="3202319"/>
            <a:ext cx="722845" cy="72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1182894" y="3365961"/>
            <a:ext cx="9418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182670" y="3738668"/>
            <a:ext cx="9420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51620" y="2908580"/>
            <a:ext cx="1187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Virtual Topology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1190384" y="3692972"/>
            <a:ext cx="1187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Tenant Mapping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8510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27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9</cp:revision>
  <dcterms:created xsi:type="dcterms:W3CDTF">2017-01-25T01:58:07Z</dcterms:created>
  <dcterms:modified xsi:type="dcterms:W3CDTF">2017-01-27T02:11:00Z</dcterms:modified>
</cp:coreProperties>
</file>