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702021048156398_62839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7" y="0"/>
            <a:ext cx="12227847" cy="68781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35848" y="2904406"/>
            <a:ext cx="12227847" cy="707886"/>
            <a:chOff x="-35848" y="2904406"/>
            <a:chExt cx="12227847" cy="707886"/>
          </a:xfrm>
        </p:grpSpPr>
        <p:sp>
          <p:nvSpPr>
            <p:cNvPr id="8" name="Rectangle 7"/>
            <p:cNvSpPr/>
            <p:nvPr/>
          </p:nvSpPr>
          <p:spPr>
            <a:xfrm>
              <a:off x="-35848" y="2904406"/>
              <a:ext cx="12227846" cy="70788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5848" y="2904406"/>
              <a:ext cx="122278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Bare Metal Network Virtualization (BNV)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2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96" y="-1415301"/>
            <a:ext cx="44005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80" y="342900"/>
            <a:ext cx="3343028" cy="16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racle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71" y="2404601"/>
            <a:ext cx="4556091" cy="66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acksp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67" y="5834317"/>
            <a:ext cx="4008004" cy="10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entury 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2" y="4362332"/>
            <a:ext cx="2808405" cy="131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ack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37" y="5887747"/>
            <a:ext cx="2639920" cy="89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google clou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" y="1635997"/>
            <a:ext cx="2964538" cy="207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bm cloud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76" y="2014415"/>
            <a:ext cx="1644650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nterna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61" y="5012868"/>
            <a:ext cx="3747770" cy="6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at&amp;t clou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922" y="3572004"/>
            <a:ext cx="2364649" cy="11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nt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71" y="3572004"/>
            <a:ext cx="3409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libaba Clou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7" y="3301775"/>
            <a:ext cx="32004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orange clou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08" y="5023605"/>
            <a:ext cx="4321175" cy="7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 </a:t>
            </a:r>
            <a:r>
              <a:rPr lang="en-US" dirty="0" err="1" smtClean="0"/>
              <a:t>BareMetal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" y="992124"/>
            <a:ext cx="10460736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1831</TotalTime>
  <Words>11</Words>
  <Application>Microsoft Office PowerPoint</Application>
  <PresentationFormat>Widescreen</PresentationFormat>
  <Paragraphs>2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Virtual Machines vs BareMetal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11</cp:revision>
  <dcterms:created xsi:type="dcterms:W3CDTF">2017-02-02T02:42:37Z</dcterms:created>
  <dcterms:modified xsi:type="dcterms:W3CDTF">2017-02-03T09:13:49Z</dcterms:modified>
</cp:coreProperties>
</file>