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047038" cy="44799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75" d="100"/>
          <a:sy n="175" d="100"/>
        </p:scale>
        <p:origin x="3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880" y="733173"/>
            <a:ext cx="6035279" cy="1559678"/>
          </a:xfrm>
        </p:spPr>
        <p:txBody>
          <a:bodyPr anchor="b"/>
          <a:lstStyle>
            <a:lvl1pPr algn="ctr">
              <a:defRPr sz="39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5880" y="2352998"/>
            <a:ext cx="6035279" cy="1081611"/>
          </a:xfrm>
        </p:spPr>
        <p:txBody>
          <a:bodyPr/>
          <a:lstStyle>
            <a:lvl1pPr marL="0" indent="0" algn="ctr">
              <a:buNone/>
              <a:defRPr sz="1568"/>
            </a:lvl1pPr>
            <a:lvl2pPr marL="298643" indent="0" algn="ctr">
              <a:buNone/>
              <a:defRPr sz="1306"/>
            </a:lvl2pPr>
            <a:lvl3pPr marL="597286" indent="0" algn="ctr">
              <a:buNone/>
              <a:defRPr sz="1176"/>
            </a:lvl3pPr>
            <a:lvl4pPr marL="895929" indent="0" algn="ctr">
              <a:buNone/>
              <a:defRPr sz="1045"/>
            </a:lvl4pPr>
            <a:lvl5pPr marL="1194572" indent="0" algn="ctr">
              <a:buNone/>
              <a:defRPr sz="1045"/>
            </a:lvl5pPr>
            <a:lvl6pPr marL="1493215" indent="0" algn="ctr">
              <a:buNone/>
              <a:defRPr sz="1045"/>
            </a:lvl6pPr>
            <a:lvl7pPr marL="1791858" indent="0" algn="ctr">
              <a:buNone/>
              <a:defRPr sz="1045"/>
            </a:lvl7pPr>
            <a:lvl8pPr marL="2090501" indent="0" algn="ctr">
              <a:buNone/>
              <a:defRPr sz="1045"/>
            </a:lvl8pPr>
            <a:lvl9pPr marL="2389144" indent="0" algn="ctr">
              <a:buNone/>
              <a:defRPr sz="104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214-EB8F-4629-8095-B3F7BB70B85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9075-1892-4133-94F8-0640F5AD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3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214-EB8F-4629-8095-B3F7BB70B85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9075-1892-4133-94F8-0640F5AD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1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58661" y="238515"/>
            <a:ext cx="1735143" cy="37965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234" y="238515"/>
            <a:ext cx="5104840" cy="37965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214-EB8F-4629-8095-B3F7BB70B85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9075-1892-4133-94F8-0640F5AD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8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214-EB8F-4629-8095-B3F7BB70B85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9075-1892-4133-94F8-0640F5AD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6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043" y="1116871"/>
            <a:ext cx="6940570" cy="1863524"/>
          </a:xfrm>
        </p:spPr>
        <p:txBody>
          <a:bodyPr anchor="b"/>
          <a:lstStyle>
            <a:lvl1pPr>
              <a:defRPr sz="39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043" y="2998025"/>
            <a:ext cx="6940570" cy="979983"/>
          </a:xfrm>
        </p:spPr>
        <p:txBody>
          <a:bodyPr/>
          <a:lstStyle>
            <a:lvl1pPr marL="0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1pPr>
            <a:lvl2pPr marL="298643" indent="0">
              <a:buNone/>
              <a:defRPr sz="1306">
                <a:solidFill>
                  <a:schemeClr val="tx1">
                    <a:tint val="75000"/>
                  </a:schemeClr>
                </a:solidFill>
              </a:defRPr>
            </a:lvl2pPr>
            <a:lvl3pPr marL="59728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3pPr>
            <a:lvl4pPr marL="895929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4pPr>
            <a:lvl5pPr marL="1194572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5pPr>
            <a:lvl6pPr marL="1493215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6pPr>
            <a:lvl7pPr marL="1791858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7pPr>
            <a:lvl8pPr marL="2090501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8pPr>
            <a:lvl9pPr marL="2389144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214-EB8F-4629-8095-B3F7BB70B85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9075-1892-4133-94F8-0640F5AD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2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234" y="1192573"/>
            <a:ext cx="3419991" cy="28424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3813" y="1192573"/>
            <a:ext cx="3419991" cy="28424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214-EB8F-4629-8095-B3F7BB70B85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9075-1892-4133-94F8-0640F5AD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282" y="238515"/>
            <a:ext cx="6940570" cy="8659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282" y="1098204"/>
            <a:ext cx="3404274" cy="538213"/>
          </a:xfrm>
        </p:spPr>
        <p:txBody>
          <a:bodyPr anchor="b"/>
          <a:lstStyle>
            <a:lvl1pPr marL="0" indent="0">
              <a:buNone/>
              <a:defRPr sz="1568" b="1"/>
            </a:lvl1pPr>
            <a:lvl2pPr marL="298643" indent="0">
              <a:buNone/>
              <a:defRPr sz="1306" b="1"/>
            </a:lvl2pPr>
            <a:lvl3pPr marL="597286" indent="0">
              <a:buNone/>
              <a:defRPr sz="1176" b="1"/>
            </a:lvl3pPr>
            <a:lvl4pPr marL="895929" indent="0">
              <a:buNone/>
              <a:defRPr sz="1045" b="1"/>
            </a:lvl4pPr>
            <a:lvl5pPr marL="1194572" indent="0">
              <a:buNone/>
              <a:defRPr sz="1045" b="1"/>
            </a:lvl5pPr>
            <a:lvl6pPr marL="1493215" indent="0">
              <a:buNone/>
              <a:defRPr sz="1045" b="1"/>
            </a:lvl6pPr>
            <a:lvl7pPr marL="1791858" indent="0">
              <a:buNone/>
              <a:defRPr sz="1045" b="1"/>
            </a:lvl7pPr>
            <a:lvl8pPr marL="2090501" indent="0">
              <a:buNone/>
              <a:defRPr sz="1045" b="1"/>
            </a:lvl8pPr>
            <a:lvl9pPr marL="2389144" indent="0">
              <a:buNone/>
              <a:defRPr sz="10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4282" y="1636417"/>
            <a:ext cx="3404274" cy="24069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73813" y="1098204"/>
            <a:ext cx="3421039" cy="538213"/>
          </a:xfrm>
        </p:spPr>
        <p:txBody>
          <a:bodyPr anchor="b"/>
          <a:lstStyle>
            <a:lvl1pPr marL="0" indent="0">
              <a:buNone/>
              <a:defRPr sz="1568" b="1"/>
            </a:lvl1pPr>
            <a:lvl2pPr marL="298643" indent="0">
              <a:buNone/>
              <a:defRPr sz="1306" b="1"/>
            </a:lvl2pPr>
            <a:lvl3pPr marL="597286" indent="0">
              <a:buNone/>
              <a:defRPr sz="1176" b="1"/>
            </a:lvl3pPr>
            <a:lvl4pPr marL="895929" indent="0">
              <a:buNone/>
              <a:defRPr sz="1045" b="1"/>
            </a:lvl4pPr>
            <a:lvl5pPr marL="1194572" indent="0">
              <a:buNone/>
              <a:defRPr sz="1045" b="1"/>
            </a:lvl5pPr>
            <a:lvl6pPr marL="1493215" indent="0">
              <a:buNone/>
              <a:defRPr sz="1045" b="1"/>
            </a:lvl6pPr>
            <a:lvl7pPr marL="1791858" indent="0">
              <a:buNone/>
              <a:defRPr sz="1045" b="1"/>
            </a:lvl7pPr>
            <a:lvl8pPr marL="2090501" indent="0">
              <a:buNone/>
              <a:defRPr sz="1045" b="1"/>
            </a:lvl8pPr>
            <a:lvl9pPr marL="2389144" indent="0">
              <a:buNone/>
              <a:defRPr sz="10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73813" y="1636417"/>
            <a:ext cx="3421039" cy="24069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214-EB8F-4629-8095-B3F7BB70B85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9075-1892-4133-94F8-0640F5AD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1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214-EB8F-4629-8095-B3F7BB70B85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9075-1892-4133-94F8-0640F5AD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6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214-EB8F-4629-8095-B3F7BB70B85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9075-1892-4133-94F8-0640F5AD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0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282" y="298662"/>
            <a:ext cx="2595379" cy="1045316"/>
          </a:xfrm>
        </p:spPr>
        <p:txBody>
          <a:bodyPr anchor="b"/>
          <a:lstStyle>
            <a:lvl1pPr>
              <a:defRPr sz="20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1039" y="645027"/>
            <a:ext cx="4073813" cy="3183650"/>
          </a:xfrm>
        </p:spPr>
        <p:txBody>
          <a:bodyPr/>
          <a:lstStyle>
            <a:lvl1pPr>
              <a:defRPr sz="2090"/>
            </a:lvl1pPr>
            <a:lvl2pPr>
              <a:defRPr sz="1829"/>
            </a:lvl2pPr>
            <a:lvl3pPr>
              <a:defRPr sz="1568"/>
            </a:lvl3pPr>
            <a:lvl4pPr>
              <a:defRPr sz="1306"/>
            </a:lvl4pPr>
            <a:lvl5pPr>
              <a:defRPr sz="1306"/>
            </a:lvl5pPr>
            <a:lvl6pPr>
              <a:defRPr sz="1306"/>
            </a:lvl6pPr>
            <a:lvl7pPr>
              <a:defRPr sz="1306"/>
            </a:lvl7pPr>
            <a:lvl8pPr>
              <a:defRPr sz="1306"/>
            </a:lvl8pPr>
            <a:lvl9pPr>
              <a:defRPr sz="13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4282" y="1343977"/>
            <a:ext cx="2595379" cy="2489885"/>
          </a:xfrm>
        </p:spPr>
        <p:txBody>
          <a:bodyPr/>
          <a:lstStyle>
            <a:lvl1pPr marL="0" indent="0">
              <a:buNone/>
              <a:defRPr sz="1045"/>
            </a:lvl1pPr>
            <a:lvl2pPr marL="298643" indent="0">
              <a:buNone/>
              <a:defRPr sz="914"/>
            </a:lvl2pPr>
            <a:lvl3pPr marL="597286" indent="0">
              <a:buNone/>
              <a:defRPr sz="784"/>
            </a:lvl3pPr>
            <a:lvl4pPr marL="895929" indent="0">
              <a:buNone/>
              <a:defRPr sz="653"/>
            </a:lvl4pPr>
            <a:lvl5pPr marL="1194572" indent="0">
              <a:buNone/>
              <a:defRPr sz="653"/>
            </a:lvl5pPr>
            <a:lvl6pPr marL="1493215" indent="0">
              <a:buNone/>
              <a:defRPr sz="653"/>
            </a:lvl6pPr>
            <a:lvl7pPr marL="1791858" indent="0">
              <a:buNone/>
              <a:defRPr sz="653"/>
            </a:lvl7pPr>
            <a:lvl8pPr marL="2090501" indent="0">
              <a:buNone/>
              <a:defRPr sz="653"/>
            </a:lvl8pPr>
            <a:lvl9pPr marL="2389144" indent="0">
              <a:buNone/>
              <a:defRPr sz="65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214-EB8F-4629-8095-B3F7BB70B85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9075-1892-4133-94F8-0640F5AD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5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282" y="298662"/>
            <a:ext cx="2595379" cy="1045316"/>
          </a:xfrm>
        </p:spPr>
        <p:txBody>
          <a:bodyPr anchor="b"/>
          <a:lstStyle>
            <a:lvl1pPr>
              <a:defRPr sz="20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21039" y="645027"/>
            <a:ext cx="4073813" cy="3183650"/>
          </a:xfrm>
        </p:spPr>
        <p:txBody>
          <a:bodyPr anchor="t"/>
          <a:lstStyle>
            <a:lvl1pPr marL="0" indent="0">
              <a:buNone/>
              <a:defRPr sz="2090"/>
            </a:lvl1pPr>
            <a:lvl2pPr marL="298643" indent="0">
              <a:buNone/>
              <a:defRPr sz="1829"/>
            </a:lvl2pPr>
            <a:lvl3pPr marL="597286" indent="0">
              <a:buNone/>
              <a:defRPr sz="1568"/>
            </a:lvl3pPr>
            <a:lvl4pPr marL="895929" indent="0">
              <a:buNone/>
              <a:defRPr sz="1306"/>
            </a:lvl4pPr>
            <a:lvl5pPr marL="1194572" indent="0">
              <a:buNone/>
              <a:defRPr sz="1306"/>
            </a:lvl5pPr>
            <a:lvl6pPr marL="1493215" indent="0">
              <a:buNone/>
              <a:defRPr sz="1306"/>
            </a:lvl6pPr>
            <a:lvl7pPr marL="1791858" indent="0">
              <a:buNone/>
              <a:defRPr sz="1306"/>
            </a:lvl7pPr>
            <a:lvl8pPr marL="2090501" indent="0">
              <a:buNone/>
              <a:defRPr sz="1306"/>
            </a:lvl8pPr>
            <a:lvl9pPr marL="2389144" indent="0">
              <a:buNone/>
              <a:defRPr sz="130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4282" y="1343977"/>
            <a:ext cx="2595379" cy="2489885"/>
          </a:xfrm>
        </p:spPr>
        <p:txBody>
          <a:bodyPr/>
          <a:lstStyle>
            <a:lvl1pPr marL="0" indent="0">
              <a:buNone/>
              <a:defRPr sz="1045"/>
            </a:lvl1pPr>
            <a:lvl2pPr marL="298643" indent="0">
              <a:buNone/>
              <a:defRPr sz="914"/>
            </a:lvl2pPr>
            <a:lvl3pPr marL="597286" indent="0">
              <a:buNone/>
              <a:defRPr sz="784"/>
            </a:lvl3pPr>
            <a:lvl4pPr marL="895929" indent="0">
              <a:buNone/>
              <a:defRPr sz="653"/>
            </a:lvl4pPr>
            <a:lvl5pPr marL="1194572" indent="0">
              <a:buNone/>
              <a:defRPr sz="653"/>
            </a:lvl5pPr>
            <a:lvl6pPr marL="1493215" indent="0">
              <a:buNone/>
              <a:defRPr sz="653"/>
            </a:lvl6pPr>
            <a:lvl7pPr marL="1791858" indent="0">
              <a:buNone/>
              <a:defRPr sz="653"/>
            </a:lvl7pPr>
            <a:lvl8pPr marL="2090501" indent="0">
              <a:buNone/>
              <a:defRPr sz="653"/>
            </a:lvl8pPr>
            <a:lvl9pPr marL="2389144" indent="0">
              <a:buNone/>
              <a:defRPr sz="65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214-EB8F-4629-8095-B3F7BB70B85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9075-1892-4133-94F8-0640F5AD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2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3234" y="238515"/>
            <a:ext cx="6940570" cy="86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234" y="1192573"/>
            <a:ext cx="6940570" cy="2842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3234" y="4152227"/>
            <a:ext cx="1810584" cy="238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DB214-EB8F-4629-8095-B3F7BB70B85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5582" y="4152227"/>
            <a:ext cx="2715875" cy="238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83220" y="4152227"/>
            <a:ext cx="1810584" cy="238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29075-1892-4133-94F8-0640F5AD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4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97286" rtl="0" eaLnBrk="1" latinLnBrk="0" hangingPunct="1">
        <a:lnSpc>
          <a:spcPct val="90000"/>
        </a:lnSpc>
        <a:spcBef>
          <a:spcPct val="0"/>
        </a:spcBef>
        <a:buNone/>
        <a:defRPr sz="28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322" indent="-149322" algn="l" defTabSz="59728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1829" kern="1200">
          <a:solidFill>
            <a:schemeClr val="tx1"/>
          </a:solidFill>
          <a:latin typeface="+mn-lt"/>
          <a:ea typeface="+mn-ea"/>
          <a:cs typeface="+mn-cs"/>
        </a:defRPr>
      </a:lvl1pPr>
      <a:lvl2pPr marL="447965" indent="-149322" algn="l" defTabSz="597286" rtl="0" eaLnBrk="1" latinLnBrk="0" hangingPunct="1">
        <a:lnSpc>
          <a:spcPct val="90000"/>
        </a:lnSpc>
        <a:spcBef>
          <a:spcPts val="327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2pPr>
      <a:lvl3pPr marL="746608" indent="-149322" algn="l" defTabSz="597286" rtl="0" eaLnBrk="1" latinLnBrk="0" hangingPunct="1">
        <a:lnSpc>
          <a:spcPct val="90000"/>
        </a:lnSpc>
        <a:spcBef>
          <a:spcPts val="327"/>
        </a:spcBef>
        <a:buFont typeface="Arial" panose="020B0604020202020204" pitchFamily="34" charset="0"/>
        <a:buChar char="•"/>
        <a:defRPr sz="1306" kern="1200">
          <a:solidFill>
            <a:schemeClr val="tx1"/>
          </a:solidFill>
          <a:latin typeface="+mn-lt"/>
          <a:ea typeface="+mn-ea"/>
          <a:cs typeface="+mn-cs"/>
        </a:defRPr>
      </a:lvl3pPr>
      <a:lvl4pPr marL="1045251" indent="-149322" algn="l" defTabSz="597286" rtl="0" eaLnBrk="1" latinLnBrk="0" hangingPunct="1">
        <a:lnSpc>
          <a:spcPct val="90000"/>
        </a:lnSpc>
        <a:spcBef>
          <a:spcPts val="327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4pPr>
      <a:lvl5pPr marL="1343894" indent="-149322" algn="l" defTabSz="597286" rtl="0" eaLnBrk="1" latinLnBrk="0" hangingPunct="1">
        <a:lnSpc>
          <a:spcPct val="90000"/>
        </a:lnSpc>
        <a:spcBef>
          <a:spcPts val="327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5pPr>
      <a:lvl6pPr marL="1642537" indent="-149322" algn="l" defTabSz="597286" rtl="0" eaLnBrk="1" latinLnBrk="0" hangingPunct="1">
        <a:lnSpc>
          <a:spcPct val="90000"/>
        </a:lnSpc>
        <a:spcBef>
          <a:spcPts val="327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6pPr>
      <a:lvl7pPr marL="1941180" indent="-149322" algn="l" defTabSz="597286" rtl="0" eaLnBrk="1" latinLnBrk="0" hangingPunct="1">
        <a:lnSpc>
          <a:spcPct val="90000"/>
        </a:lnSpc>
        <a:spcBef>
          <a:spcPts val="327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7pPr>
      <a:lvl8pPr marL="2239823" indent="-149322" algn="l" defTabSz="597286" rtl="0" eaLnBrk="1" latinLnBrk="0" hangingPunct="1">
        <a:lnSpc>
          <a:spcPct val="90000"/>
        </a:lnSpc>
        <a:spcBef>
          <a:spcPts val="327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8pPr>
      <a:lvl9pPr marL="2538466" indent="-149322" algn="l" defTabSz="597286" rtl="0" eaLnBrk="1" latinLnBrk="0" hangingPunct="1">
        <a:lnSpc>
          <a:spcPct val="90000"/>
        </a:lnSpc>
        <a:spcBef>
          <a:spcPts val="327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7286" rtl="0" eaLnBrk="1" latinLnBrk="0" hangingPunct="1"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98643" algn="l" defTabSz="597286" rtl="0" eaLnBrk="1" latinLnBrk="0" hangingPunct="1">
        <a:defRPr sz="1176" kern="1200">
          <a:solidFill>
            <a:schemeClr val="tx1"/>
          </a:solidFill>
          <a:latin typeface="+mn-lt"/>
          <a:ea typeface="+mn-ea"/>
          <a:cs typeface="+mn-cs"/>
        </a:defRPr>
      </a:lvl2pPr>
      <a:lvl3pPr marL="597286" algn="l" defTabSz="597286" rtl="0" eaLnBrk="1" latinLnBrk="0" hangingPunct="1">
        <a:defRPr sz="1176" kern="1200">
          <a:solidFill>
            <a:schemeClr val="tx1"/>
          </a:solidFill>
          <a:latin typeface="+mn-lt"/>
          <a:ea typeface="+mn-ea"/>
          <a:cs typeface="+mn-cs"/>
        </a:defRPr>
      </a:lvl3pPr>
      <a:lvl4pPr marL="895929" algn="l" defTabSz="597286" rtl="0" eaLnBrk="1" latinLnBrk="0" hangingPunct="1">
        <a:defRPr sz="1176" kern="1200">
          <a:solidFill>
            <a:schemeClr val="tx1"/>
          </a:solidFill>
          <a:latin typeface="+mn-lt"/>
          <a:ea typeface="+mn-ea"/>
          <a:cs typeface="+mn-cs"/>
        </a:defRPr>
      </a:lvl4pPr>
      <a:lvl5pPr marL="1194572" algn="l" defTabSz="597286" rtl="0" eaLnBrk="1" latinLnBrk="0" hangingPunct="1">
        <a:defRPr sz="1176" kern="1200">
          <a:solidFill>
            <a:schemeClr val="tx1"/>
          </a:solidFill>
          <a:latin typeface="+mn-lt"/>
          <a:ea typeface="+mn-ea"/>
          <a:cs typeface="+mn-cs"/>
        </a:defRPr>
      </a:lvl5pPr>
      <a:lvl6pPr marL="1493215" algn="l" defTabSz="597286" rtl="0" eaLnBrk="1" latinLnBrk="0" hangingPunct="1">
        <a:defRPr sz="1176" kern="1200">
          <a:solidFill>
            <a:schemeClr val="tx1"/>
          </a:solidFill>
          <a:latin typeface="+mn-lt"/>
          <a:ea typeface="+mn-ea"/>
          <a:cs typeface="+mn-cs"/>
        </a:defRPr>
      </a:lvl6pPr>
      <a:lvl7pPr marL="1791858" algn="l" defTabSz="597286" rtl="0" eaLnBrk="1" latinLnBrk="0" hangingPunct="1">
        <a:defRPr sz="1176" kern="1200">
          <a:solidFill>
            <a:schemeClr val="tx1"/>
          </a:solidFill>
          <a:latin typeface="+mn-lt"/>
          <a:ea typeface="+mn-ea"/>
          <a:cs typeface="+mn-cs"/>
        </a:defRPr>
      </a:lvl7pPr>
      <a:lvl8pPr marL="2090501" algn="l" defTabSz="597286" rtl="0" eaLnBrk="1" latinLnBrk="0" hangingPunct="1">
        <a:defRPr sz="1176" kern="1200">
          <a:solidFill>
            <a:schemeClr val="tx1"/>
          </a:solidFill>
          <a:latin typeface="+mn-lt"/>
          <a:ea typeface="+mn-ea"/>
          <a:cs typeface="+mn-cs"/>
        </a:defRPr>
      </a:lvl8pPr>
      <a:lvl9pPr marL="2389144" algn="l" defTabSz="597286" rtl="0" eaLnBrk="1" latinLnBrk="0" hangingPunct="1">
        <a:defRPr sz="11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603" y="279840"/>
            <a:ext cx="2593910" cy="1264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82520" y="3335026"/>
            <a:ext cx="1446829" cy="56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30455" y="3335025"/>
            <a:ext cx="1446829" cy="56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47281" y="3801549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5216" y="3801549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Switch2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745173" y="3619601"/>
            <a:ext cx="858416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723513" y="279840"/>
            <a:ext cx="2593910" cy="1264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17423" y="286264"/>
            <a:ext cx="2593910" cy="1258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4" idx="2"/>
          </p:cNvCxnSpPr>
          <p:nvPr/>
        </p:nvCxnSpPr>
        <p:spPr>
          <a:xfrm flipH="1" flipV="1">
            <a:off x="1426558" y="1544482"/>
            <a:ext cx="2621586" cy="1250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2"/>
          </p:cNvCxnSpPr>
          <p:nvPr/>
        </p:nvCxnSpPr>
        <p:spPr>
          <a:xfrm flipH="1" flipV="1">
            <a:off x="4020468" y="1544482"/>
            <a:ext cx="27676" cy="1232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1" idx="2"/>
          </p:cNvCxnSpPr>
          <p:nvPr/>
        </p:nvCxnSpPr>
        <p:spPr>
          <a:xfrm flipV="1">
            <a:off x="4048145" y="1544482"/>
            <a:ext cx="2566235" cy="1250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16252" y="258378"/>
            <a:ext cx="99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Tenant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98193" y="259928"/>
            <a:ext cx="99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Tenant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50589" y="268556"/>
            <a:ext cx="99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Tenant 3</a:t>
            </a:r>
          </a:p>
        </p:txBody>
      </p:sp>
      <p:pic>
        <p:nvPicPr>
          <p:cNvPr id="29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1918" y="927018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84203" y="1231140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0222" y="1235665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8704" y="1235665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99536" y="1231140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11324" y="1011024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48246" y="927916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38497" y="596789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/>
          <p:cNvCxnSpPr>
            <a:stCxn id="29" idx="0"/>
          </p:cNvCxnSpPr>
          <p:nvPr/>
        </p:nvCxnSpPr>
        <p:spPr>
          <a:xfrm flipV="1">
            <a:off x="780624" y="705044"/>
            <a:ext cx="489766" cy="221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2" idx="0"/>
          </p:cNvCxnSpPr>
          <p:nvPr/>
        </p:nvCxnSpPr>
        <p:spPr>
          <a:xfrm flipV="1">
            <a:off x="517410" y="1057490"/>
            <a:ext cx="176630" cy="178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1" idx="0"/>
          </p:cNvCxnSpPr>
          <p:nvPr/>
        </p:nvCxnSpPr>
        <p:spPr>
          <a:xfrm flipH="1" flipV="1">
            <a:off x="867418" y="1024857"/>
            <a:ext cx="241510" cy="210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0"/>
          </p:cNvCxnSpPr>
          <p:nvPr/>
        </p:nvCxnSpPr>
        <p:spPr>
          <a:xfrm flipV="1">
            <a:off x="1748242" y="1032511"/>
            <a:ext cx="137118" cy="198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0" idx="0"/>
          </p:cNvCxnSpPr>
          <p:nvPr/>
        </p:nvCxnSpPr>
        <p:spPr>
          <a:xfrm flipH="1" flipV="1">
            <a:off x="2111154" y="1057486"/>
            <a:ext cx="221754" cy="173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1507189" y="705044"/>
            <a:ext cx="464435" cy="221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08743" y="734321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60033" y="1208835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89176" y="977430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79619" y="1238705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37493" y="802898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68986" y="1051835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56451" y="1265954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45124" y="939772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Connector 51"/>
          <p:cNvCxnSpPr>
            <a:stCxn id="34" idx="0"/>
          </p:cNvCxnSpPr>
          <p:nvPr/>
        </p:nvCxnSpPr>
        <p:spPr>
          <a:xfrm flipV="1">
            <a:off x="3360033" y="864953"/>
            <a:ext cx="372375" cy="146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4" idx="0"/>
            <a:endCxn id="45" idx="0"/>
          </p:cNvCxnSpPr>
          <p:nvPr/>
        </p:nvCxnSpPr>
        <p:spPr>
          <a:xfrm>
            <a:off x="3360033" y="1011028"/>
            <a:ext cx="248709" cy="197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719117" y="1336434"/>
            <a:ext cx="307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7" idx="0"/>
          </p:cNvCxnSpPr>
          <p:nvPr/>
        </p:nvCxnSpPr>
        <p:spPr>
          <a:xfrm>
            <a:off x="3926401" y="1094595"/>
            <a:ext cx="201927" cy="144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50" idx="0"/>
          </p:cNvCxnSpPr>
          <p:nvPr/>
        </p:nvCxnSpPr>
        <p:spPr>
          <a:xfrm>
            <a:off x="4512504" y="1154061"/>
            <a:ext cx="192652" cy="111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992793" y="1069921"/>
            <a:ext cx="331100" cy="23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48" idx="0"/>
          </p:cNvCxnSpPr>
          <p:nvPr/>
        </p:nvCxnSpPr>
        <p:spPr>
          <a:xfrm flipV="1">
            <a:off x="3971244" y="802898"/>
            <a:ext cx="414954" cy="55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49" idx="0"/>
          </p:cNvCxnSpPr>
          <p:nvPr/>
        </p:nvCxnSpPr>
        <p:spPr>
          <a:xfrm>
            <a:off x="3934782" y="835094"/>
            <a:ext cx="482913" cy="216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503099" y="911837"/>
            <a:ext cx="511339" cy="118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0" idx="0"/>
          </p:cNvCxnSpPr>
          <p:nvPr/>
        </p:nvCxnSpPr>
        <p:spPr>
          <a:xfrm flipV="1">
            <a:off x="4705160" y="1032511"/>
            <a:ext cx="83517" cy="233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50" idx="0"/>
          </p:cNvCxnSpPr>
          <p:nvPr/>
        </p:nvCxnSpPr>
        <p:spPr>
          <a:xfrm flipV="1">
            <a:off x="4198392" y="1265958"/>
            <a:ext cx="506764" cy="70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77608" y="877899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95084" y="885960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Straight Connector 65"/>
          <p:cNvCxnSpPr/>
          <p:nvPr/>
        </p:nvCxnSpPr>
        <p:spPr>
          <a:xfrm>
            <a:off x="6434872" y="971245"/>
            <a:ext cx="401216" cy="12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5" idx="0"/>
          </p:cNvCxnSpPr>
          <p:nvPr/>
        </p:nvCxnSpPr>
        <p:spPr>
          <a:xfrm flipV="1">
            <a:off x="3608740" y="1099270"/>
            <a:ext cx="105684" cy="109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0811" y="3174287"/>
            <a:ext cx="7858301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91321" y="2796869"/>
            <a:ext cx="669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Bare-metal Topology </a:t>
            </a:r>
            <a:r>
              <a:rPr lang="en-US" dirty="0"/>
              <a:t>Abstraction using </a:t>
            </a:r>
            <a:r>
              <a:rPr lang="en-US" dirty="0" smtClean="0"/>
              <a:t>existing </a:t>
            </a:r>
            <a:r>
              <a:rPr lang="en-US" dirty="0"/>
              <a:t>physical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528320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15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4</cp:revision>
  <dcterms:created xsi:type="dcterms:W3CDTF">2017-01-27T07:51:27Z</dcterms:created>
  <dcterms:modified xsi:type="dcterms:W3CDTF">2017-01-27T16:21:19Z</dcterms:modified>
</cp:coreProperties>
</file>