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62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Wild Eagle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44275" y="300615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Maintening consistency and postive mind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06/08/2022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0" y="576000"/>
            <a:ext cx="8515232" cy="3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Because I can visualize easily to get an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basic idea. The requirements for call centre analysis is less but requires more analytical knowledge with innovative techniques.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get datasets and voice recordings also easily to complete this problem statement.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call center in many applications using like bot, voice chat, etc., to clear the customer queries. So.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is very important to solve in the business world.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0" y="19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 dirty="0"/>
          </a:p>
        </p:txBody>
      </p:sp>
      <p:sp>
        <p:nvSpPr>
          <p:cNvPr id="354" name="Google Shape;354;p3"/>
          <p:cNvSpPr txBox="1"/>
          <p:nvPr/>
        </p:nvSpPr>
        <p:spPr>
          <a:xfrm>
            <a:off x="0" y="577900"/>
            <a:ext cx="8750975" cy="39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Banking sector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Reason: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Nowadays banking transactions and users are getting increased. So illiterates from rural people also using banks for number of transactions.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 services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are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very important to clear their queries.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banking developments, tech blended services and analysis also very important to growth.</a:t>
            </a:r>
          </a:p>
          <a:p>
            <a:pPr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0" y="584094"/>
            <a:ext cx="8691300" cy="405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Requires the call center dataset and voice recordings of that particular period.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Using Azure products and services to complete this challenge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38600" cy="5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Pre-Requisite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0" y="514350"/>
            <a:ext cx="9144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 –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* Azure cognitive services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* sentimental analysis tool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* Shared dashboard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* AutoML  feature - to scale the datasets automatically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* API services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Any Supporting Functional Documents</a:t>
            </a:r>
            <a:endParaRPr sz="2000" dirty="0"/>
          </a:p>
        </p:txBody>
      </p:sp>
      <p:sp>
        <p:nvSpPr>
          <p:cNvPr id="372" name="Google Shape;372;p6"/>
          <p:cNvSpPr txBox="1"/>
          <p:nvPr/>
        </p:nvSpPr>
        <p:spPr>
          <a:xfrm>
            <a:off x="0" y="8646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had already analysed call centre trends using numerical data as sample.</a:t>
            </a: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It had shown the satisfaction ratings in particular topic in the sense which is responded or not, speed of the responded answers, etc.,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Now using those dataset added with voice recordings, we c</a:t>
            </a:r>
            <a:r>
              <a:rPr lang="en-I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</a:t>
            </a: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do sentimental analysis to identify customer emotions.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 last we can go with AutoML to scale up all the datasets automatically.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will create a shared dashboard to visualise all the real time analysed results.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0" y="19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 dirty="0"/>
          </a:p>
        </p:txBody>
      </p:sp>
      <p:sp>
        <p:nvSpPr>
          <p:cNvPr id="378" name="Google Shape;378;p7"/>
          <p:cNvSpPr txBox="1"/>
          <p:nvPr/>
        </p:nvSpPr>
        <p:spPr>
          <a:xfrm>
            <a:off x="0" y="778669"/>
            <a:ext cx="8750975" cy="378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My solution is different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easy to solve quickly and understand by all of us.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overall, after completing all the steps I will deploy into API or transforming into web applications.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will take around 4/5 weeks to complete all the steps and deployment.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 dirty="0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 dirty="0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492600"/>
            <a:ext cx="838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had just analysed using Power BI and given sample visual diagram below.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0AF2778-BB01-ADB2-9169-6AAB1D3D6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511471"/>
              </p:ext>
            </p:extLst>
          </p:nvPr>
        </p:nvGraphicFramePr>
        <p:xfrm>
          <a:off x="2750344" y="1456023"/>
          <a:ext cx="6172200" cy="341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747640" imgH="4838760" progId="PBrush">
                  <p:embed/>
                </p:oleObj>
              </mc:Choice>
              <mc:Fallback>
                <p:oleObj name="Bitmap Image" r:id="rId3" imgW="8747640" imgH="4838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0344" y="1456023"/>
                        <a:ext cx="6172200" cy="3414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 Pravesh 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500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Lato</vt:lpstr>
      <vt:lpstr>Arial</vt:lpstr>
      <vt:lpstr>Lato Black</vt:lpstr>
      <vt:lpstr>TI Template</vt:lpstr>
      <vt:lpstr>TI Template</vt:lpstr>
      <vt:lpstr>Bitmap Image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pravesh n</cp:lastModifiedBy>
  <cp:revision>1</cp:revision>
  <dcterms:modified xsi:type="dcterms:W3CDTF">2022-08-06T11:45:06Z</dcterms:modified>
</cp:coreProperties>
</file>