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BB322-BD57-5F42-67A0-3928ECE8A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B47FB-F444-72D7-455B-4ACBD9831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8E7FA-0C8C-8C0C-4CD1-FBDF0015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EFA6-1406-455F-B092-E2162771A1B7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F3C42-5F70-0236-7AB2-7FBA396B4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1100-4ADC-CE97-7CA4-410ECF52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503A-CC87-44E0-B4FE-3829D809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95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6CBF-28B5-5301-DD9E-11AF5FC4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A7D48-34BD-8B55-1A6C-B6E3275D8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007FF-FDAC-11FE-F5B8-5ED03F93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EFA6-1406-455F-B092-E2162771A1B7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8C6C0-4666-519A-95B7-7A999C54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F2B0-41E4-24F2-E8DE-706C1A96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503A-CC87-44E0-B4FE-3829D809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75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6FE03E-78DD-8EE2-7CEF-B03AE8D93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707378-06B9-BA5E-AFE2-048D74430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BB32D-8C74-314E-7792-CD8DB37B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EFA6-1406-455F-B092-E2162771A1B7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24803-F52A-9B45-510B-D7DD5C58B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7745-AC63-154F-9546-D37186B03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503A-CC87-44E0-B4FE-3829D809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77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5A640-2BF6-27ED-BEA8-D0C0161B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7742E-F163-7804-E37D-EA759AEC1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4EA60-5E4C-AD71-04A4-2F348BD9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EFA6-1406-455F-B092-E2162771A1B7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D4D3F-D68B-111B-B789-42CA3321E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A3E0-27DB-0F42-477C-F058F9EF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503A-CC87-44E0-B4FE-3829D809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0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FD6D-045B-120B-9067-77B5D2D6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37431-99E7-4F9C-F3CE-A422C582A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12C6-4415-BCD7-594A-37E377EEF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EFA6-1406-455F-B092-E2162771A1B7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83933-9356-9989-F262-BC7D8AF8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F378-C467-EC3C-1CB5-54F62048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503A-CC87-44E0-B4FE-3829D809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77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9B94-3003-A159-AB41-B8E15CE25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828B-6427-FF21-F5E7-6F0D0D970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E7407-76DB-1A5F-AC9E-263DDFAF4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BDDD6-9090-47BC-DB2E-C176D580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EFA6-1406-455F-B092-E2162771A1B7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35FEB-640D-05E3-4630-0DFDF808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734F6-5F33-15B0-620F-812D8E81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503A-CC87-44E0-B4FE-3829D809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3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38894-D536-F000-484C-93FA8411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FB114-2600-89D9-AEB6-DC8E6B27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96AE7-D480-5A2B-8EA3-6D94F7880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F534F1-3B0D-1AFC-C0F1-C01AA85C3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115AC-9037-D408-61BA-6FFA1A879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BE8DE-A748-F128-AB0C-9D37EE10C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EFA6-1406-455F-B092-E2162771A1B7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79B60-F92A-8F2B-5967-FD4977C4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15933-8A33-58A0-8D0A-8AF8B864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503A-CC87-44E0-B4FE-3829D809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0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AD00-B104-B224-6793-D667A8DE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C4C2B-C227-FB76-45CF-457154EF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EFA6-1406-455F-B092-E2162771A1B7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452B0-96CF-193F-01DC-E1F4226AB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FAAB1-3372-F645-7557-1DD824BC1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503A-CC87-44E0-B4FE-3829D809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4406CC-EA74-2179-F54C-FDC298AB7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EFA6-1406-455F-B092-E2162771A1B7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183E4-627E-AC5E-D3AD-C4B409745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FF2F6-84B5-704F-C29D-D69E1DAD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503A-CC87-44E0-B4FE-3829D809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00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1034-8980-3F7B-7CCB-C01BFFBC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994AE-607C-96D6-36D5-0E35696E5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A00BC-933F-5804-CBA8-EB25CEC09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00E5F-5376-E2D5-5CDE-602788C0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EFA6-1406-455F-B092-E2162771A1B7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98773-6CBC-A814-6115-D8EEF2C7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10C21-8A29-E994-CEF8-BFADBFFE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503A-CC87-44E0-B4FE-3829D809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03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E2AD-4D05-B52C-7D17-7D58E4B8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BCE33-7657-9452-A13F-548F26503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F2C82-903A-2EC0-61D9-FE5F11D29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AFDCE-2860-4E15-6131-8288A787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2EFA6-1406-455F-B092-E2162771A1B7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35B6D-F266-BEC8-F8E6-6458444D8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5B66-02A6-744F-9C9E-71C42B77C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503A-CC87-44E0-B4FE-3829D809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5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0EADD-CBCF-54A8-235E-0B5369FF1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D911A-91FF-99ED-A1B4-D0F04FB79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08CDF-ED1C-79F6-D040-AF5C04F720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2EFA6-1406-455F-B092-E2162771A1B7}" type="datetimeFigureOut">
              <a:rPr lang="en-IN" smtClean="0"/>
              <a:t>01-06-2025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6399-56E8-3347-46EB-C5C84CCC5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84A03-599E-CBBD-B9CC-9500E1F98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5503A-CC87-44E0-B4FE-3829D80904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4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15C42FF6-8D8F-9825-AE1F-E332E537A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69" y="0"/>
            <a:ext cx="10755875" cy="619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2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C2D699-A8CE-2B5F-2341-5C56F5BDF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14" y="210313"/>
            <a:ext cx="11575587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63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370C10-BF13-FA26-DDD2-63B7EC1A9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6" y="73152"/>
            <a:ext cx="11241389" cy="6368987"/>
          </a:xfrm>
        </p:spPr>
      </p:pic>
    </p:spTree>
    <p:extLst>
      <p:ext uri="{BB962C8B-B14F-4D97-AF65-F5344CB8AC3E}">
        <p14:creationId xmlns:p14="http://schemas.microsoft.com/office/powerpoint/2010/main" val="352315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04A2E6-81FF-785F-F527-AC2A052ED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83671"/>
            <a:ext cx="11891110" cy="536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42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76E38-8949-1A68-F3FB-2363C7002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" y="58919"/>
            <a:ext cx="11704320" cy="564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2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3702B7-3FF6-2C0C-3FFC-C832F966A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26" y="91440"/>
            <a:ext cx="9654254" cy="6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9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32E89-CDD2-9A7F-FACC-900FAF0CE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46" y="128538"/>
            <a:ext cx="10468070" cy="653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0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8EC258-21C0-77E8-654E-D188CC6E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" y="89182"/>
            <a:ext cx="11137392" cy="649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5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E34907-EDAB-3FDE-D249-ADF7E50A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70" y="123363"/>
            <a:ext cx="9602540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9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58D70A-2E8F-AA5D-EB1C-A4716422E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1" y="108210"/>
            <a:ext cx="10755811" cy="664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55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PRAVESH N</dc:creator>
  <cp:lastModifiedBy>PRAVESH N</cp:lastModifiedBy>
  <cp:revision>1</cp:revision>
  <dcterms:created xsi:type="dcterms:W3CDTF">2025-06-01T09:14:12Z</dcterms:created>
  <dcterms:modified xsi:type="dcterms:W3CDTF">2025-06-01T09:14:12Z</dcterms:modified>
</cp:coreProperties>
</file>