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7" r:id="rId2"/>
    <p:sldId id="279" r:id="rId3"/>
    <p:sldId id="274" r:id="rId4"/>
    <p:sldId id="275" r:id="rId5"/>
    <p:sldId id="281" r:id="rId6"/>
    <p:sldId id="280" r:id="rId7"/>
    <p:sldId id="277" r:id="rId8"/>
    <p:sldId id="284" r:id="rId9"/>
    <p:sldId id="270" r:id="rId10"/>
    <p:sldId id="282" r:id="rId11"/>
    <p:sldId id="273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zKk6iZiCPlZlHfX54J0xw0cPm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960" y="18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93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09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2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8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16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74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5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76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77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44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429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8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2326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23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943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63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9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4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aption">
  <p:cSld name="1_Title and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64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5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phone with a yellow background&#10;&#10;Description automatically generated">
            <a:extLst>
              <a:ext uri="{FF2B5EF4-FFF2-40B4-BE49-F238E27FC236}">
                <a16:creationId xmlns:a16="http://schemas.microsoft.com/office/drawing/2014/main" id="{5B50AFEB-27C8-FEA4-2403-4C0434B3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0" y="329945"/>
            <a:ext cx="12192000" cy="86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sz="40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ANALYSIS DASHBOARD</a:t>
            </a:r>
            <a:endParaRPr lang="en-US" sz="4000" b="1" dirty="0">
              <a:solidFill>
                <a:schemeClr val="tx1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6EC32-D967-9797-810E-E9526A8DAB01}"/>
              </a:ext>
            </a:extLst>
          </p:cNvPr>
          <p:cNvSpPr txBox="1"/>
          <p:nvPr/>
        </p:nvSpPr>
        <p:spPr>
          <a:xfrm>
            <a:off x="6646588" y="4192069"/>
            <a:ext cx="554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Himanshu Kudesiya</a:t>
            </a:r>
          </a:p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Pravi Anand</a:t>
            </a:r>
          </a:p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Manish Sharma</a:t>
            </a:r>
          </a:p>
        </p:txBody>
      </p:sp>
      <p:pic>
        <p:nvPicPr>
          <p:cNvPr id="4" name="Picture 3" descr="A person on a motorcycle&#10;&#10;Description automatically generated">
            <a:extLst>
              <a:ext uri="{FF2B5EF4-FFF2-40B4-BE49-F238E27FC236}">
                <a16:creationId xmlns:a16="http://schemas.microsoft.com/office/drawing/2014/main" id="{5CFB632B-1B0E-EC13-3B96-31453987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200" y="4590959"/>
            <a:ext cx="2358493" cy="2267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B1F5D-8BE0-D456-5F9B-7037FFA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954" y="-846385"/>
            <a:ext cx="8872928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Evaluate how the age or type of outlet establishment influences total sales. Chart Type: Line Chart.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correlation between outlet size and total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Donut/ Pie Chart.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Assess the geographic distribution of sales across different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Funnel Map.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Metrics by Outlet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comprehensive view of all key metrics (Total Sales, Average Sales, Number of Items, Average Rating) broken down by different outlet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types.Chart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Type: Matrix Card.</a:t>
            </a:r>
          </a:p>
        </p:txBody>
      </p:sp>
    </p:spTree>
    <p:extLst>
      <p:ext uri="{BB962C8B-B14F-4D97-AF65-F5344CB8AC3E}">
        <p14:creationId xmlns:p14="http://schemas.microsoft.com/office/powerpoint/2010/main" val="1635134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for Decision-Making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1F32-9123-6B75-C541-AA36BB32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4811" y="2093426"/>
            <a:ext cx="83261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introduction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emphasizing its role as a leading online grocery delivery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the core objective of the analysis: to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into customer behavior, sales performance,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role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enabling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customer satisfaction and business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dynamic tool for dashboard creation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157899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E4E-261A-AC02-D759-39E006E84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2219" y="828287"/>
            <a:ext cx="47002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299ED7-BCC7-0317-B0C4-722986261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7603" y="1320732"/>
            <a:ext cx="951103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key findings, emphasizing how the analysis provided actionable insights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behavior, sales trends, and 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business benefits: enhanced customer satisfaction, improved delivery performance, and optimized inventory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potential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expanding the dashboard’s capabilities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demand forecasting or integrating additional data sources for deeper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Reiterate the value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driving continuous improvement and competitive advantage. </a:t>
            </a:r>
          </a:p>
        </p:txBody>
      </p:sp>
      <p:pic>
        <p:nvPicPr>
          <p:cNvPr id="3" name="Picture 2" descr="A person on a motorcycle&#10;&#10;Description automatically generated">
            <a:extLst>
              <a:ext uri="{FF2B5EF4-FFF2-40B4-BE49-F238E27FC236}">
                <a16:creationId xmlns:a16="http://schemas.microsoft.com/office/drawing/2014/main" id="{2A19529B-27DE-13C5-17AF-41597320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8493" y="4590959"/>
            <a:ext cx="2358493" cy="2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59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2305050"/>
            <a:ext cx="117348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erson on a motorcycle&#10;&#10;Description automatically generated">
            <a:extLst>
              <a:ext uri="{FF2B5EF4-FFF2-40B4-BE49-F238E27FC236}">
                <a16:creationId xmlns:a16="http://schemas.microsoft.com/office/drawing/2014/main" id="{CFFE0C6D-0035-8AE4-4885-248DB32B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4590959"/>
            <a:ext cx="2358493" cy="2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277976"/>
            <a:ext cx="10058400" cy="143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121" name="Google Shape;121;p2"/>
          <p:cNvSpPr txBox="1">
            <a:spLocks noGrp="1"/>
          </p:cNvSpPr>
          <p:nvPr>
            <p:ph idx="1"/>
          </p:nvPr>
        </p:nvSpPr>
        <p:spPr>
          <a:xfrm>
            <a:off x="1097280" y="1841558"/>
            <a:ext cx="10058400" cy="434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>
              <a:spcBef>
                <a:spcPts val="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for Decision-Making</a:t>
            </a:r>
          </a:p>
          <a:p>
            <a:pPr marL="342900">
              <a:spcBef>
                <a:spcPts val="1400"/>
              </a:spcBef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" name="Picture 1" descr="A person on a motorcycle&#10;&#10;Description automatically generated">
            <a:extLst>
              <a:ext uri="{FF2B5EF4-FFF2-40B4-BE49-F238E27FC236}">
                <a16:creationId xmlns:a16="http://schemas.microsoft.com/office/drawing/2014/main" id="{1C2ABDF1-FF71-6CE7-D4FC-34FD0995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161" y="4590959"/>
            <a:ext cx="2358493" cy="22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1F32-9123-6B75-C541-AA36BB32B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4850" y="2093426"/>
            <a:ext cx="83261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introduction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emphasizing its role as a leading online grocery delivery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the core objective of the analysis: to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into customer behavior, sales performance,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role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enabling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customer satisfaction and business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dynamic tool for dashboard creation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4027511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1120827" y="978922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0983" y="2305614"/>
            <a:ext cx="851348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patterns to optimize marketing and service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regions, product categories, and time periods.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effective inventory management to meet customer demands.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 overall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data-informed insights. </a:t>
            </a:r>
          </a:p>
        </p:txBody>
      </p:sp>
    </p:spTree>
    <p:extLst>
      <p:ext uri="{BB962C8B-B14F-4D97-AF65-F5344CB8AC3E}">
        <p14:creationId xmlns:p14="http://schemas.microsoft.com/office/powerpoint/2010/main" val="252037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746073" y="334345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1003" y="1120042"/>
            <a:ext cx="851348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156873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990943" y="918961"/>
            <a:ext cx="10513627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E50C6-075B-C1F4-8775-7BFDC3237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943" y="2346600"/>
            <a:ext cx="85134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 revenue generated from all items sold</a:t>
            </a:r>
          </a:p>
          <a:p>
            <a:pPr indent="-457200" algn="l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average revenue per sale.</a:t>
            </a:r>
          </a:p>
          <a:p>
            <a:pPr indent="-457200" algn="l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total count of  different items sold..</a:t>
            </a: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The average customer rating for items sold..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18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0" y="-5885"/>
            <a:ext cx="12192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14D24-D048-3644-75C4-57293D59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" t="639" r="765" b="-1"/>
          <a:stretch/>
        </p:blipFill>
        <p:spPr>
          <a:xfrm>
            <a:off x="756516" y="606202"/>
            <a:ext cx="10678967" cy="60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27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8F2B26-950F-C7C5-EDE2-DBE9BA7D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6" y="208733"/>
            <a:ext cx="11216387" cy="64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39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356328" y="-205301"/>
            <a:ext cx="10353762" cy="97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B1F5D-8BE0-D456-5F9B-7037FFA06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9333" y="623433"/>
            <a:ext cx="978413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impact of fat content on total sales. Additional KPI Metrics: Assess how other KPIs (Average Sales, Number of Items, Average Rating) vary with fat content.Chart Type: Donut Chart.</a:t>
            </a: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performance of different item types in terms of total sales. Additional KPI Metrics: Assess how other KPIs (Average Sales, Number of Items, Average Rating) vary with fat content.Chart Type: Bar Chart.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 for Total Sales : 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Compare total sales across different outlets segmented by fat content. Additional KPI Metrics: Assess how other KPIs (Average Sales, Number of Items, Average Rating) vary with fat content.Chart Type: Stacked Column Chart.</a:t>
            </a:r>
          </a:p>
        </p:txBody>
      </p:sp>
    </p:spTree>
    <p:extLst>
      <p:ext uri="{BB962C8B-B14F-4D97-AF65-F5344CB8AC3E}">
        <p14:creationId xmlns:p14="http://schemas.microsoft.com/office/powerpoint/2010/main" val="290957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</TotalTime>
  <Words>695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Berlin Sans FB Demi</vt:lpstr>
      <vt:lpstr>Calibri</vt:lpstr>
      <vt:lpstr>Times New Roman</vt:lpstr>
      <vt:lpstr>Trebuchet MS</vt:lpstr>
      <vt:lpstr>Wingdings</vt:lpstr>
      <vt:lpstr>Wingdings 3</vt:lpstr>
      <vt:lpstr>Facet</vt:lpstr>
      <vt:lpstr>ANALYSIS DASHBOARD</vt:lpstr>
      <vt:lpstr>CONTENT</vt:lpstr>
      <vt:lpstr>INTRODUCTION</vt:lpstr>
      <vt:lpstr>Project Objectives</vt:lpstr>
      <vt:lpstr>Steps In Project </vt:lpstr>
      <vt:lpstr>Key Performance Indicators</vt:lpstr>
      <vt:lpstr>Performance Analysis</vt:lpstr>
      <vt:lpstr>PowerPoint Presentation</vt:lpstr>
      <vt:lpstr>Performance Analysis</vt:lpstr>
      <vt:lpstr>PowerPoint Presentation</vt:lpstr>
      <vt:lpstr>Real-Time Insights for Decision-Making</vt:lpstr>
      <vt:lpstr>Conclusion and 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Hitika Gahalot</dc:creator>
  <cp:lastModifiedBy>Himanshu Kudesiya</cp:lastModifiedBy>
  <cp:revision>35</cp:revision>
  <dcterms:created xsi:type="dcterms:W3CDTF">2023-03-30T07:23:27Z</dcterms:created>
  <dcterms:modified xsi:type="dcterms:W3CDTF">2024-11-15T12:09:32Z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