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9E3B-8F4F-36BA-98D1-AD02F0778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FA58A-8E11-FB0A-9AD3-DFE5C7BA9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58F73-FF46-40CB-90C5-55D8A2B9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73C1-96D1-445C-BA2E-676AC614FB01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EF652-A9BC-6F52-3B6E-C006942B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25A51-DF60-4117-09D7-06A6F48F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BE19-0E19-4C63-950F-5B3A5366F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04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0B46-DB49-2991-7987-73F2FE9D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718AD-14C0-8D0C-7909-FE50A7BBE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8C5F7-35B6-B2EE-05CA-FEA01B10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73C1-96D1-445C-BA2E-676AC614FB01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725E3-2F25-1B9E-9604-E8550901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D10ED-85EF-6F50-E60D-71E0DDD8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BE19-0E19-4C63-950F-5B3A5366F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99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1BE8B5-EA55-DAB2-86AF-EC7D84C54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E4B41-0CF9-4137-7219-DD1665F8B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8B1F6-8874-C18B-7051-F1DA0073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73C1-96D1-445C-BA2E-676AC614FB01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DA462-E976-0291-D6E1-463A977E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32360-F967-E89B-9888-E9FC1863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BE19-0E19-4C63-950F-5B3A5366F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8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DE89-8D5D-9726-A660-3CE9CB2F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9FE9E-FC6A-94FB-8ECE-4E48ADF3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D5E50-8A91-E33D-B016-C0D0E0AA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73C1-96D1-445C-BA2E-676AC614FB01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0E8FF-5ED7-C675-79C2-50D69A1C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38A8C-D679-A3CD-6972-006C2F4C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BE19-0E19-4C63-950F-5B3A5366F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64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3161-F830-001B-8F18-00E24A4D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3D50B-DBDD-E716-67DD-737DDF70C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4F523-4587-F92C-D1EE-FFE8D0E1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73C1-96D1-445C-BA2E-676AC614FB01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5555-61AC-D724-C259-2403D4D1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9642B-2417-06F7-F6E4-CCE5CC5C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BE19-0E19-4C63-950F-5B3A5366F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96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E9AE-9C88-2367-EC20-B960BE65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46474-C890-0890-3009-2A8518BD6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E437F-E340-C20A-CA06-7FA11F086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25558-8296-905E-30AE-75E4097C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73C1-96D1-445C-BA2E-676AC614FB01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5914F-2CD5-6C30-172D-C00FAC8B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C53B6-D50B-EEA7-0A38-6A21C4C0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BE19-0E19-4C63-950F-5B3A5366F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4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65D0-199D-9330-098D-151369D0A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9FFB4-ACC8-BDBE-77E8-1E2CB38DC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58DB3-AE01-0ABA-FE8F-957BA6CD6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4CEEA-C79B-BABE-1D7B-E2797BFE5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D9422-3C57-A6C0-49FC-F36E09958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00577-27B2-1624-FCD8-858A943B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73C1-96D1-445C-BA2E-676AC614FB01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39CF0-D8BB-435C-43FA-C7612751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0A8C0-A300-5099-9D94-F60EF23C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BE19-0E19-4C63-950F-5B3A5366F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5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5E91-6A69-A852-3F45-8C4C6324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158FB-4569-A490-5D2F-090BA1FD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73C1-96D1-445C-BA2E-676AC614FB01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22AB6-7D29-482E-B78E-AD349AD1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FFDF1-4962-D71D-3252-E4278F44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BE19-0E19-4C63-950F-5B3A5366F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73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EA2080-32F7-DAAE-E7B6-936E89584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73C1-96D1-445C-BA2E-676AC614FB01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78044-478C-73D4-E8D0-8BEF8D44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EAB81-53A2-5D79-5E0C-E7C39636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BE19-0E19-4C63-950F-5B3A5366F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4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A1DC-92E6-9F80-4024-579078921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5FAEA-7F3F-A6FD-B6F8-854FC3492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3227D-A478-F49F-C04E-0846AFDD7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47B7E-DE04-7373-9E51-4070CCD1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73C1-96D1-445C-BA2E-676AC614FB01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AA907-886F-6594-F4DB-4B0D0825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110E0-BD5F-6A04-D890-B208680C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BE19-0E19-4C63-950F-5B3A5366F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44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0E4E-52EA-50CE-5332-393C11FC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2F8D91-7AE6-ADCF-9137-24AB9AD66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29F87-9C16-2AB7-B1FE-A51A7D897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E7D91-F6E8-FEAC-8E19-E4D7B8AF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73C1-96D1-445C-BA2E-676AC614FB01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34E9C-402A-3BB4-6A51-83ED3583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DC705-843F-1AA3-2641-6EFB5F10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BE19-0E19-4C63-950F-5B3A5366F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68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63374-6701-7620-1CEC-4DAAC989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AE4EB-5D99-AAEC-CC70-A153D6F19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28CC0-470C-7368-8A86-6760F8D09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773C1-96D1-445C-BA2E-676AC614FB01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6418C-CF3C-CF33-CFF4-6E79C379F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A09E9-F9FB-D9F8-0D87-4D2F692FC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EBE19-0E19-4C63-950F-5B3A5366F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27DA4B70-B72E-B645-038F-8B06801E1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657" y="419878"/>
            <a:ext cx="9492343" cy="3575277"/>
          </a:xfrm>
        </p:spPr>
        <p:txBody>
          <a:bodyPr>
            <a:normAutofit fontScale="90000"/>
          </a:bodyPr>
          <a:lstStyle/>
          <a:p>
            <a:br>
              <a:rPr lang="en-US" sz="4400" b="1" dirty="0"/>
            </a:br>
            <a:br>
              <a:rPr lang="en-US" sz="4400" b="1" dirty="0"/>
            </a:br>
            <a:br>
              <a:rPr lang="en-US" sz="4400" b="1" dirty="0"/>
            </a:br>
            <a:br>
              <a:rPr lang="en-US" sz="4400" b="1" dirty="0"/>
            </a:br>
            <a:br>
              <a:rPr lang="en-US" sz="4400" b="1" dirty="0"/>
            </a:br>
            <a:br>
              <a:rPr lang="en-US" sz="4400" b="1" dirty="0"/>
            </a:br>
            <a:r>
              <a:rPr lang="en-US" sz="4400" b="1" dirty="0"/>
              <a:t>PRAVIN MUNEWAR</a:t>
            </a:r>
            <a:br>
              <a:rPr lang="en-US" sz="4400" dirty="0"/>
            </a:br>
            <a:r>
              <a:rPr lang="en-US" sz="4400" b="1" dirty="0"/>
              <a:t>[DATA SCIENCE PROGRAM]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r>
              <a:rPr lang="en-US" sz="4400" b="1"/>
              <a:t>MAJOR ASSIGNMENT  </a:t>
            </a:r>
            <a:r>
              <a:rPr lang="en-US" sz="4400" b="1" dirty="0"/>
              <a:t>-01  (SQL) </a:t>
            </a:r>
            <a:br>
              <a:rPr lang="en-US" sz="4400" b="1" dirty="0"/>
            </a:br>
            <a:r>
              <a:rPr lang="en-US" sz="4400" b="1" dirty="0"/>
              <a:t>SUBMISSION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83B9D-7F0F-293E-E9AF-013517859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9866"/>
            <a:ext cx="9144000" cy="1655762"/>
          </a:xfrm>
        </p:spPr>
        <p:txBody>
          <a:bodyPr/>
          <a:lstStyle/>
          <a:p>
            <a:r>
              <a:rPr lang="en-US" dirty="0"/>
              <a:t>(Below are screenshots of answers QUERIES  output in MYSQL workbench)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3492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FBA6-4A67-C21C-3C21-CAD24CE75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6463"/>
            <a:ext cx="10515600" cy="1325563"/>
          </a:xfrm>
        </p:spPr>
        <p:txBody>
          <a:bodyPr/>
          <a:lstStyle/>
          <a:p>
            <a:r>
              <a:rPr lang="en-US" dirty="0"/>
              <a:t>ANS - 09</a:t>
            </a:r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E426247-CD13-FE3A-42D1-7647EC004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976" y="106095"/>
            <a:ext cx="9198137" cy="675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6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B9B0-5378-D865-5CD3-14B59DF28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6" y="65217"/>
            <a:ext cx="10515600" cy="1325563"/>
          </a:xfrm>
        </p:spPr>
        <p:txBody>
          <a:bodyPr/>
          <a:lstStyle/>
          <a:p>
            <a:r>
              <a:rPr lang="en-US" dirty="0"/>
              <a:t>ANS - 10</a:t>
            </a:r>
            <a:endParaRPr lang="en-IN" dirty="0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6BFE7704-24D1-0198-7117-FDDE0F3F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617" y="130629"/>
            <a:ext cx="9124631" cy="666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46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D006-C80E-BB0F-7791-70842EEA2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ANS. - 11</a:t>
            </a:r>
            <a:endParaRPr lang="en-IN" dirty="0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EEC7314A-6E57-8041-F547-42836EA32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-78471"/>
            <a:ext cx="7623110" cy="720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64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5B9B-3013-1AAF-9058-54920297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870" y="18255"/>
            <a:ext cx="10515600" cy="1325563"/>
          </a:xfrm>
        </p:spPr>
        <p:txBody>
          <a:bodyPr/>
          <a:lstStyle/>
          <a:p>
            <a:r>
              <a:rPr lang="en-US" dirty="0"/>
              <a:t>ANS. - 12</a:t>
            </a:r>
            <a:endParaRPr lang="en-IN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777A508-5AB7-6AD0-A1B6-480EC89E8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724" y="18255"/>
            <a:ext cx="7583252" cy="682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66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B6E1-865F-764A-9B07-806A395CD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ANS. 13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188F788-CF2C-A3E3-9BF9-4B9ACC462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80" y="-139959"/>
            <a:ext cx="7576717" cy="6894097"/>
          </a:xfrm>
        </p:spPr>
      </p:pic>
    </p:spTree>
    <p:extLst>
      <p:ext uri="{BB962C8B-B14F-4D97-AF65-F5344CB8AC3E}">
        <p14:creationId xmlns:p14="http://schemas.microsoft.com/office/powerpoint/2010/main" val="105755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6FFA-63D7-22ED-1732-24007D75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5" y="2436521"/>
            <a:ext cx="10515600" cy="1325563"/>
          </a:xfrm>
        </p:spPr>
        <p:txBody>
          <a:bodyPr/>
          <a:lstStyle/>
          <a:p>
            <a:r>
              <a:rPr lang="en-US" dirty="0"/>
              <a:t>                             </a:t>
            </a:r>
            <a:r>
              <a:rPr lang="en-US" sz="6000" b="1" dirty="0"/>
              <a:t>THANK YOU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170334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7C66678-2157-CAAF-8696-5BEEA8BA0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69" y="247650"/>
            <a:ext cx="8978555" cy="61002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7BFC3F-FF89-3191-076F-6CCC037C57A7}"/>
              </a:ext>
            </a:extLst>
          </p:cNvPr>
          <p:cNvSpPr txBox="1"/>
          <p:nvPr/>
        </p:nvSpPr>
        <p:spPr>
          <a:xfrm>
            <a:off x="390525" y="657225"/>
            <a:ext cx="2076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ANS  - 01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96287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2C36319-9589-AA52-B55E-B3FB4BD6B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65" y="206670"/>
            <a:ext cx="7515635" cy="64446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942E3A-102C-D323-857C-C1ABA3126A4F}"/>
              </a:ext>
            </a:extLst>
          </p:cNvPr>
          <p:cNvSpPr txBox="1"/>
          <p:nvPr/>
        </p:nvSpPr>
        <p:spPr>
          <a:xfrm>
            <a:off x="542925" y="762000"/>
            <a:ext cx="219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ANS  - 02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1810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4D8AC6B-27E3-BB0F-5335-5B88E3D7A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04" y="190501"/>
            <a:ext cx="8839696" cy="6669210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BBBA0B-DF51-C17E-67A4-E83DA50635B2}"/>
              </a:ext>
            </a:extLst>
          </p:cNvPr>
          <p:cNvSpPr txBox="1"/>
          <p:nvPr/>
        </p:nvSpPr>
        <p:spPr>
          <a:xfrm>
            <a:off x="476250" y="676275"/>
            <a:ext cx="2009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ANS - 03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03953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6AA2328-093A-4EA1-BD07-3D3F8400FFF4}"/>
              </a:ext>
            </a:extLst>
          </p:cNvPr>
          <p:cNvSpPr txBox="1"/>
          <p:nvPr/>
        </p:nvSpPr>
        <p:spPr>
          <a:xfrm>
            <a:off x="152401" y="381000"/>
            <a:ext cx="2000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ANS- 04</a:t>
            </a:r>
            <a:endParaRPr lang="en-IN" sz="4000" dirty="0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561B4A4E-48B5-893D-F480-98CFA97B9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46" y="240316"/>
            <a:ext cx="9858468" cy="621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8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3F445D8-FBE2-3E8C-2B6A-2FD5DAE07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593" y="95250"/>
            <a:ext cx="805158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1C1D28-AB9F-B741-8553-DBFF4AD68494}"/>
              </a:ext>
            </a:extLst>
          </p:cNvPr>
          <p:cNvSpPr txBox="1"/>
          <p:nvPr/>
        </p:nvSpPr>
        <p:spPr>
          <a:xfrm flipH="1">
            <a:off x="1017268" y="781049"/>
            <a:ext cx="2068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ANS - 05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353917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8C5F474-21C3-D76B-52EF-53026F75E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57" y="14647"/>
            <a:ext cx="8695087" cy="6843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7ED87-864D-1ADC-8147-2171F1375A8E}"/>
              </a:ext>
            </a:extLst>
          </p:cNvPr>
          <p:cNvSpPr txBox="1"/>
          <p:nvPr/>
        </p:nvSpPr>
        <p:spPr>
          <a:xfrm>
            <a:off x="298580" y="447869"/>
            <a:ext cx="2556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ANS - 06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9324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13AB-5905-964B-EA0F-D6C9935A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74" y="421108"/>
            <a:ext cx="2184918" cy="1043797"/>
          </a:xfrm>
        </p:spPr>
        <p:txBody>
          <a:bodyPr/>
          <a:lstStyle/>
          <a:p>
            <a:r>
              <a:rPr lang="en-US" dirty="0"/>
              <a:t>ANS - 07</a:t>
            </a:r>
            <a:endParaRPr lang="en-IN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9CFC1B8-F48F-DE86-8FE5-C29C6013D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84" y="0"/>
            <a:ext cx="8647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82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0C9C-F4F8-AC54-E25D-761C667FD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197174"/>
            <a:ext cx="10515600" cy="1325563"/>
          </a:xfrm>
        </p:spPr>
        <p:txBody>
          <a:bodyPr/>
          <a:lstStyle/>
          <a:p>
            <a:r>
              <a:rPr lang="en-US" dirty="0"/>
              <a:t>ANS - 08</a:t>
            </a:r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CC4D9E-4CF5-DDD8-66AD-D477ADDD7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40" y="0"/>
            <a:ext cx="9024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2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</TotalTime>
  <Words>81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      PRAVIN MUNEWAR [DATA SCIENCE PROGRAM]   MAJOR ASSIGNMENT  -01  (SQL)  SUBMISSION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ANS - 07</vt:lpstr>
      <vt:lpstr>ANS - 08</vt:lpstr>
      <vt:lpstr>ANS - 09</vt:lpstr>
      <vt:lpstr>ANS - 10</vt:lpstr>
      <vt:lpstr>ANS. - 11</vt:lpstr>
      <vt:lpstr>ANS. - 12</vt:lpstr>
      <vt:lpstr>ANS. 13</vt:lpstr>
      <vt:lpstr>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Pravin Munewar</dc:creator>
  <cp:lastModifiedBy>Pravin Munewar</cp:lastModifiedBy>
  <cp:revision>11</cp:revision>
  <dcterms:created xsi:type="dcterms:W3CDTF">2023-05-17T13:29:32Z</dcterms:created>
  <dcterms:modified xsi:type="dcterms:W3CDTF">2023-05-21T13:29:01Z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2023-05-17T13:33:36Z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8b8a972c-3b53-4e1f-82b7-304805b488c5</vt:lpwstr>
  </property>
  <property fmtid="{D5CDD505-2E9C-101B-9397-08002B2CF9AE}" pid="7" name="MSIP_Label_defa4170-0d19-0005-0004-bc88714345d2_ActionId">
    <vt:lpwstr>5a2b19cf-5be0-436a-b4aa-4889901b05df</vt:lpwstr>
  </property>
  <property fmtid="{D5CDD505-2E9C-101B-9397-08002B2CF9AE}" pid="8" name="MSIP_Label_defa4170-0d19-0005-0004-bc88714345d2_ContentBits">
    <vt:lpwstr>0</vt:lpwstr>
  </property>
</Properties>
</file>