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AD307-58A4-44B3-8702-842A7586A6EE}" v="1" dt="2025-04-13T06:11:56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in Thombare" userId="871ee675e9214a43" providerId="LiveId" clId="{90BAD307-58A4-44B3-8702-842A7586A6EE}"/>
    <pc:docChg chg="modSld sldOrd">
      <pc:chgData name="Pravin Thombare" userId="871ee675e9214a43" providerId="LiveId" clId="{90BAD307-58A4-44B3-8702-842A7586A6EE}" dt="2025-04-13T06:11:56.574" v="5"/>
      <pc:docMkLst>
        <pc:docMk/>
      </pc:docMkLst>
      <pc:sldChg chg="modSp ord">
        <pc:chgData name="Pravin Thombare" userId="871ee675e9214a43" providerId="LiveId" clId="{90BAD307-58A4-44B3-8702-842A7586A6EE}" dt="2025-04-13T06:11:56.574" v="5"/>
        <pc:sldMkLst>
          <pc:docMk/>
          <pc:sldMk cId="3660324540" sldId="257"/>
        </pc:sldMkLst>
        <pc:spChg chg="mod">
          <ac:chgData name="Pravin Thombare" userId="871ee675e9214a43" providerId="LiveId" clId="{90BAD307-58A4-44B3-8702-842A7586A6EE}" dt="2025-04-13T06:11:56.574" v="5"/>
          <ac:spMkLst>
            <pc:docMk/>
            <pc:sldMk cId="3660324540" sldId="257"/>
            <ac:spMk id="2" creationId="{287B171C-F23C-FEBB-6576-EC2C8F0BAB2F}"/>
          </ac:spMkLst>
        </pc:spChg>
      </pc:sldChg>
      <pc:sldChg chg="modSp mod">
        <pc:chgData name="Pravin Thombare" userId="871ee675e9214a43" providerId="LiveId" clId="{90BAD307-58A4-44B3-8702-842A7586A6EE}" dt="2025-04-13T06:11:37.687" v="4" actId="207"/>
        <pc:sldMkLst>
          <pc:docMk/>
          <pc:sldMk cId="2879431256" sldId="259"/>
        </pc:sldMkLst>
        <pc:spChg chg="mod">
          <ac:chgData name="Pravin Thombare" userId="871ee675e9214a43" providerId="LiveId" clId="{90BAD307-58A4-44B3-8702-842A7586A6EE}" dt="2025-04-13T06:11:37.687" v="4" actId="207"/>
          <ac:spMkLst>
            <pc:docMk/>
            <pc:sldMk cId="2879431256" sldId="259"/>
            <ac:spMk id="2" creationId="{CD1B6D62-A120-6DE6-00D0-E2AB47DB3F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69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037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1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43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79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09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43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8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4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7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2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7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18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AE064-4642-4DB6-9164-5B7B31595B9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AFD5DAB-E879-4E43-81FE-9BED98F2A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06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8564-5FED-63AD-DD91-2292B5D0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7705"/>
            <a:ext cx="9144000" cy="2387600"/>
          </a:xfrm>
        </p:spPr>
        <p:txBody>
          <a:bodyPr>
            <a:noAutofit/>
          </a:bodyPr>
          <a:lstStyle/>
          <a:p>
            <a:br>
              <a:rPr lang="en-IN" sz="8800" b="1" i="1" dirty="0">
                <a:solidFill>
                  <a:srgbClr val="002060"/>
                </a:solidFill>
                <a:latin typeface="Bell MT" panose="02020503060305020303" pitchFamily="18" charset="0"/>
              </a:rPr>
            </a:br>
            <a:br>
              <a:rPr lang="en-IN" sz="8800" b="1" i="1" dirty="0">
                <a:solidFill>
                  <a:srgbClr val="002060"/>
                </a:solidFill>
                <a:latin typeface="Bell MT" panose="02020503060305020303" pitchFamily="18" charset="0"/>
              </a:rPr>
            </a:br>
            <a:br>
              <a:rPr lang="en-IN" sz="8800" b="1" i="1" dirty="0">
                <a:solidFill>
                  <a:srgbClr val="002060"/>
                </a:solidFill>
                <a:latin typeface="Bell MT" panose="02020503060305020303" pitchFamily="18" charset="0"/>
              </a:rPr>
            </a:br>
            <a:r>
              <a:rPr lang="en-IN" sz="8800" b="1" i="1" dirty="0">
                <a:solidFill>
                  <a:srgbClr val="002060"/>
                </a:solidFill>
                <a:latin typeface="Bell MT" panose="02020503060305020303" pitchFamily="18" charset="0"/>
              </a:rPr>
              <a:t>ESSENTIALS OF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47721-7F36-B518-1E97-1A6DB7568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884" y="5437239"/>
            <a:ext cx="4345858" cy="960119"/>
          </a:xfrm>
        </p:spPr>
        <p:txBody>
          <a:bodyPr>
            <a:normAutofit lnSpcReduction="10000"/>
          </a:bodyPr>
          <a:lstStyle/>
          <a:p>
            <a:r>
              <a:rPr lang="en-IN" sz="6000" i="1" dirty="0">
                <a:solidFill>
                  <a:srgbClr val="002060"/>
                </a:solidFill>
                <a:latin typeface="Bell MT" panose="02020503060305020303" pitchFamily="18" charset="0"/>
              </a:rPr>
              <a:t>(EDS)</a:t>
            </a:r>
          </a:p>
        </p:txBody>
      </p:sp>
    </p:spTree>
    <p:extLst>
      <p:ext uri="{BB962C8B-B14F-4D97-AF65-F5344CB8AC3E}">
        <p14:creationId xmlns:p14="http://schemas.microsoft.com/office/powerpoint/2010/main" val="880703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A4C9-1FDA-A3B4-4EA0-B557DC17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799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str1 =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print(str1.lower())  # Output: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print(str1.upper())  # Output: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print(str1.title())  # Output: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print(str1.strip())  # Output: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print(str1.split())  # Output: ["Hello", "World"]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print(" ".join(["Hello", "World"]))  # Output: "Hello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print(str1.replace("Hello", "Hi"))  # Output: "Hi World“</a:t>
            </a:r>
            <a:b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IN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print(str1.find("World"))  # Output: 6</a:t>
            </a:r>
          </a:p>
        </p:txBody>
      </p:sp>
    </p:spTree>
    <p:extLst>
      <p:ext uri="{BB962C8B-B14F-4D97-AF65-F5344CB8AC3E}">
        <p14:creationId xmlns:p14="http://schemas.microsoft.com/office/powerpoint/2010/main" val="342554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2FDA-1BE5-61FB-EE75-2B22ADDB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4"/>
            <a:ext cx="12060620" cy="58937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6. String Formatting</a:t>
            </a:r>
            <a:r>
              <a:rPr lang="en-GB" dirty="0">
                <a:solidFill>
                  <a:srgbClr val="00B050"/>
                </a:solidFill>
                <a:latin typeface="Agency FB" panose="020B0503020202020204" pitchFamily="34" charset="0"/>
              </a:rPr>
              <a:t> -</a:t>
            </a: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Python provides several ways to format strings, including:- % operator: Used for simple string formatting.- </a:t>
            </a:r>
            <a:r>
              <a:rPr lang="en-US" dirty="0" err="1">
                <a:solidFill>
                  <a:srgbClr val="00B050"/>
                </a:solidFill>
                <a:latin typeface="Agency FB" panose="020B0503020202020204" pitchFamily="34" charset="0"/>
              </a:rPr>
              <a:t>str.format</a:t>
            </a: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() method: Used for more complex string formatting.- f-strings: Used for simple and readable string formatting.</a:t>
            </a:r>
            <a:b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name = "John“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age = 30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print("My name is %s and I am %d years old." % (name, age))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print("My name is {} and I am {} years </a:t>
            </a:r>
            <a:r>
              <a:rPr lang="en-US" dirty="0" err="1">
                <a:solidFill>
                  <a:srgbClr val="002060"/>
                </a:solidFill>
                <a:latin typeface="Agency FB" panose="020B0503020202020204" pitchFamily="34" charset="0"/>
              </a:rPr>
              <a:t>old.".format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(name, age))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</a:t>
            </a:r>
            <a:r>
              <a:rPr lang="en-US" dirty="0" err="1">
                <a:solidFill>
                  <a:srgbClr val="002060"/>
                </a:solidFill>
                <a:latin typeface="Agency FB" panose="020B0503020202020204" pitchFamily="34" charset="0"/>
              </a:rPr>
              <a:t>f"My</a:t>
            </a: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 name is {name} and I am {age} years old.")</a:t>
            </a:r>
            <a:endParaRPr lang="en-IN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02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841D-15E5-1C5F-7CAF-51A42570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7. Regular Expressions</a:t>
            </a:r>
            <a:r>
              <a:rPr lang="en-GB" sz="4000" dirty="0">
                <a:solidFill>
                  <a:srgbClr val="00B050"/>
                </a:solidFill>
                <a:latin typeface="Agency FB" panose="020B0503020202020204" pitchFamily="34" charset="0"/>
              </a:rPr>
              <a:t> -</a:t>
            </a: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Python provides support for regular expressions through the re module. Regular expressions can be used to search, validate, and extract data from strings.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import restr1 = "Hello World“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pattern = </a:t>
            </a:r>
            <a:r>
              <a:rPr lang="en-US" sz="4000" dirty="0" err="1">
                <a:solidFill>
                  <a:srgbClr val="002060"/>
                </a:solidFill>
                <a:latin typeface="Agency FB" panose="020B0503020202020204" pitchFamily="34" charset="0"/>
              </a:rPr>
              <a:t>r"Hello</a:t>
            </a: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“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if </a:t>
            </a:r>
            <a:r>
              <a:rPr lang="en-US" sz="4000" dirty="0" err="1">
                <a:solidFill>
                  <a:srgbClr val="002060"/>
                </a:solidFill>
                <a:latin typeface="Agency FB" panose="020B0503020202020204" pitchFamily="34" charset="0"/>
              </a:rPr>
              <a:t>re.search</a:t>
            </a: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(pattern, str1):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    print("Pattern found")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else: 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    print("Pattern not found")</a:t>
            </a:r>
            <a:endParaRPr lang="en-IN" sz="4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97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526-EBED-CC92-179E-6C43B0F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9701"/>
          </a:xfrm>
        </p:spPr>
        <p:txBody>
          <a:bodyPr>
            <a:normAutofit/>
          </a:bodyPr>
          <a:lstStyle/>
          <a:p>
            <a:r>
              <a:rPr lang="en-IN" dirty="0"/>
              <a:t>Name :- Thombare Pravin </a:t>
            </a:r>
            <a:r>
              <a:rPr lang="en-IN" dirty="0" err="1"/>
              <a:t>Machhindra</a:t>
            </a:r>
            <a:br>
              <a:rPr lang="en-IN" dirty="0"/>
            </a:br>
            <a:r>
              <a:rPr lang="en-IN" dirty="0"/>
              <a:t>Class :- CS5</a:t>
            </a:r>
            <a:br>
              <a:rPr lang="en-IN" dirty="0"/>
            </a:br>
            <a:r>
              <a:rPr lang="en-IN" dirty="0"/>
              <a:t>Roll No :- CS5-18</a:t>
            </a:r>
            <a:br>
              <a:rPr lang="en-IN" dirty="0"/>
            </a:br>
            <a:r>
              <a:rPr lang="en-IN" dirty="0"/>
              <a:t>PRN :- 202401100022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66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171C-F23C-FEBB-6576-EC2C8F0BA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i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39A7-DE42-5EC0-B04E-65F6B39FE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7903" y="3429000"/>
            <a:ext cx="10164097" cy="1830086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C00000"/>
                </a:solidFill>
                <a:latin typeface="Agency FB" panose="020B0503020202020204" pitchFamily="34" charset="0"/>
              </a:rPr>
              <a:t>STRING OPERATION</a:t>
            </a:r>
          </a:p>
        </p:txBody>
      </p:sp>
    </p:spTree>
    <p:extLst>
      <p:ext uri="{BB962C8B-B14F-4D97-AF65-F5344CB8AC3E}">
        <p14:creationId xmlns:p14="http://schemas.microsoft.com/office/powerpoint/2010/main" val="366032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6D62-A120-6DE6-00D0-E2AB47DB3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79628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rgbClr val="C00000"/>
                </a:solidFill>
                <a:latin typeface="Agency FB" panose="020B0503020202020204" pitchFamily="34" charset="0"/>
                <a:cs typeface="Aparajita" panose="02020603050405020304" pitchFamily="18" charset="0"/>
              </a:rPr>
              <a:t>String</a:t>
            </a:r>
            <a:br>
              <a:rPr lang="en-IN" sz="2400" dirty="0">
                <a:solidFill>
                  <a:schemeClr val="accent6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400" dirty="0">
                <a:solidFill>
                  <a:schemeClr val="accent6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5400" dirty="0">
                <a:solidFill>
                  <a:srgbClr val="002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Definition of String - A string is a sequence of characters enclosed in single ('), double ("), or triple (''' """) quotes.</a:t>
            </a:r>
            <a:br>
              <a:rPr lang="en-US" sz="5400" dirty="0">
                <a:solidFill>
                  <a:srgbClr val="002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5400" dirty="0">
                <a:solidFill>
                  <a:srgbClr val="00206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Strings are immutable, meaning their content cannot be changed once created</a:t>
            </a:r>
            <a:br>
              <a:rPr lang="en-US" sz="5400" dirty="0">
                <a:solidFill>
                  <a:schemeClr val="accent6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5400" dirty="0">
              <a:solidFill>
                <a:schemeClr val="accent6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3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1A5A-70E2-AF03-D4FE-280539AD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3602"/>
          </a:xfrm>
        </p:spPr>
        <p:txBody>
          <a:bodyPr>
            <a:normAutofit/>
          </a:bodyPr>
          <a:lstStyle/>
          <a:p>
            <a:r>
              <a:rPr lang="en-IN" sz="8000" u="sng" dirty="0">
                <a:solidFill>
                  <a:srgbClr val="C00000"/>
                </a:solidFill>
                <a:latin typeface="Agency FB" panose="020B0503020202020204" pitchFamily="34" charset="0"/>
              </a:rPr>
              <a:t>String operation</a:t>
            </a:r>
            <a:br>
              <a:rPr lang="en-IN" dirty="0">
                <a:latin typeface="Algerian" panose="04020705040A02060702" pitchFamily="82" charset="0"/>
              </a:rPr>
            </a:b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1. Concatenation</a:t>
            </a:r>
            <a:r>
              <a:rPr lang="en-GB" dirty="0">
                <a:solidFill>
                  <a:srgbClr val="00B050"/>
                </a:solidFill>
                <a:latin typeface="Agency FB" panose="020B0503020202020204" pitchFamily="34" charset="0"/>
              </a:rPr>
              <a:t>- </a:t>
            </a: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Concatenation is the process of combining two or more strings into a single string. In Python, concatenation can be performed using the + operator.</a:t>
            </a:r>
            <a:b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b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str1 = "Hello“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str2 = "World“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print(str1 + " " + str2) 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# Output: "Hello World"</a:t>
            </a:r>
            <a:br>
              <a:rPr lang="en-IN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endParaRPr lang="en-IN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878F-42E0-FEF6-FB73-15543AD1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378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2. Repetition</a:t>
            </a:r>
            <a:r>
              <a:rPr lang="en-GB" sz="4000" dirty="0">
                <a:solidFill>
                  <a:srgbClr val="00B050"/>
                </a:solidFill>
                <a:latin typeface="Agency FB" panose="020B0503020202020204" pitchFamily="34" charset="0"/>
              </a:rPr>
              <a:t> -</a:t>
            </a: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Repetition is the process of repeating a string a specified number of times. In Python, repetition can be performed using the * operator.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str1 = "Hello“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 * 3) 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 # Output: "</a:t>
            </a:r>
            <a:r>
              <a:rPr lang="en-US" sz="4000" dirty="0" err="1">
                <a:solidFill>
                  <a:srgbClr val="002060"/>
                </a:solidFill>
                <a:latin typeface="Agency FB" panose="020B0503020202020204" pitchFamily="34" charset="0"/>
              </a:rPr>
              <a:t>HelloHelloHello</a:t>
            </a: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"</a:t>
            </a:r>
            <a:endParaRPr lang="en-IN" sz="4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7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0273-9473-A6CE-7F4F-7E4833E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711966"/>
            <a:ext cx="10515600" cy="37339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3. Indexing</a:t>
            </a:r>
            <a:r>
              <a:rPr lang="en-GB" dirty="0">
                <a:solidFill>
                  <a:srgbClr val="00B050"/>
                </a:solidFill>
                <a:latin typeface="Agency FB" panose="020B0503020202020204" pitchFamily="34" charset="0"/>
              </a:rPr>
              <a:t>- </a:t>
            </a:r>
            <a: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  <a:t>Indexing is the process of accessing individual characters in a string. In Python, indexing can be performed using square brackets [].</a:t>
            </a:r>
            <a:br>
              <a:rPr lang="en-US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br>
              <a:rPr lang="en-US" dirty="0"/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str1 = "Hello“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print(str1[0])  # Output: "H“</a:t>
            </a:r>
            <a:b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dirty="0">
                <a:solidFill>
                  <a:srgbClr val="002060"/>
                </a:solidFill>
                <a:latin typeface="Agency FB" panose="020B0503020202020204" pitchFamily="34" charset="0"/>
              </a:rPr>
              <a:t>print(str1[-1])  # Output: "o"</a:t>
            </a:r>
            <a:endParaRPr lang="en-IN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769-ABD1-6241-BE3C-CEEBD5CD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5371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4. Slicing</a:t>
            </a:r>
            <a:r>
              <a:rPr lang="en-GB" sz="4000" dirty="0">
                <a:solidFill>
                  <a:srgbClr val="00B050"/>
                </a:solidFill>
                <a:latin typeface="Agency FB" panose="020B0503020202020204" pitchFamily="34" charset="0"/>
              </a:rPr>
              <a:t> -</a:t>
            </a: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Slicing is the process of extracting a subset of characters from a string. In Python, slicing can be performed using square brackets [] with a range of indices.</a:t>
            </a:r>
            <a:br>
              <a:rPr lang="en-US" dirty="0"/>
            </a:br>
            <a:br>
              <a:rPr lang="en-US" dirty="0"/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str1 = "Hello World“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print(str1[0:5])  # Output: "Hello“</a:t>
            </a:r>
            <a:b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2060"/>
                </a:solidFill>
                <a:latin typeface="Agency FB" panose="020B0503020202020204" pitchFamily="34" charset="0"/>
              </a:rPr>
              <a:t>print(str1[6:])  # Output: "World"</a:t>
            </a:r>
            <a:endParaRPr lang="en-IN" sz="4000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0A0C-19F0-A9CC-9DE2-59A09FA0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5. String Methods</a:t>
            </a:r>
            <a:r>
              <a:rPr lang="en-GB" sz="4000" dirty="0">
                <a:solidFill>
                  <a:srgbClr val="00B050"/>
                </a:solidFill>
                <a:latin typeface="Agency FB" panose="020B0503020202020204" pitchFamily="34" charset="0"/>
              </a:rPr>
              <a:t>- </a:t>
            </a: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Python provides a wide range of string methods that can be used to manipulate and transform strings. Here are some of the most commonly used string methods: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lower(): Converts a string to lowercase.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upper(): Converts a string to uppercase.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title(): Converts a string to title case.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strip(): Removes leading and trailing whitespace from a string.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split(): Splits a string into a list of substrings.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join(): Joins a list of strings into a single string.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- replace(): Replaces occurrences of a substring in a string</a:t>
            </a:r>
            <a:b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</a:br>
            <a:r>
              <a:rPr lang="en-US" sz="4000" dirty="0">
                <a:solidFill>
                  <a:srgbClr val="00B050"/>
                </a:solidFill>
                <a:latin typeface="Agency FB" panose="020B0503020202020204" pitchFamily="34" charset="0"/>
              </a:rPr>
              <a:t>.- find(): Finds the index of the first occurrence of a substring in a string.</a:t>
            </a:r>
            <a:endParaRPr lang="en-IN" sz="4000" dirty="0">
              <a:solidFill>
                <a:srgbClr val="00B050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83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775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Algerian</vt:lpstr>
      <vt:lpstr>Aparajita</vt:lpstr>
      <vt:lpstr>Arial</vt:lpstr>
      <vt:lpstr>Bell MT</vt:lpstr>
      <vt:lpstr>Trebuchet MS</vt:lpstr>
      <vt:lpstr>Wingdings 3</vt:lpstr>
      <vt:lpstr>Facet</vt:lpstr>
      <vt:lpstr>   ESSENTIALS OF DATA SCIENCE</vt:lpstr>
      <vt:lpstr>Name :- Thombare Pravin Machhindra Class :- CS5 Roll No :- CS5-18 PRN :- 202401100022  </vt:lpstr>
      <vt:lpstr>EDS TOPIC</vt:lpstr>
      <vt:lpstr>String  Definition of String - A string is a sequence of characters enclosed in single ('), double ("), or triple (''' """) quotes.  Strings are immutable, meaning their content cannot be changed once created </vt:lpstr>
      <vt:lpstr>String operation 1. Concatenation- Concatenation is the process of combining two or more strings into a single string. In Python, concatenation can be performed using the + operator.  str1 = "Hello“ str2 = "World“ print(str1 + " " + str2)  # Output: "Hello World" </vt:lpstr>
      <vt:lpstr>2. Repetition -Repetition is the process of repeating a string a specified number of times. In Python, repetition can be performed using the * operator.  str1 = "Hello“ print(str1 * 3)   # Output: "HelloHelloHello"</vt:lpstr>
      <vt:lpstr>3. Indexing- Indexing is the process of accessing individual characters in a string. In Python, indexing can be performed using square brackets [].  str1 = "Hello“ print(str1[0])  # Output: "H“ print(str1[-1])  # Output: "o"</vt:lpstr>
      <vt:lpstr>4. Slicing -Slicing is the process of extracting a subset of characters from a string. In Python, slicing can be performed using square brackets [] with a range of indices.  str1 = "Hello World“ print(str1[0:5])  # Output: "Hello“ print(str1[6:])  # Output: "World"</vt:lpstr>
      <vt:lpstr>5. String Methods- Python provides a wide range of string methods that can be used to manipulate and transform strings. Here are some of the most commonly used string methods: - lower(): Converts a string to lowercase. - upper(): Converts a string to uppercase. - title(): Converts a string to title case. - strip(): Removes leading and trailing whitespace from a string. - split(): Splits a string into a list of substrings. - join(): Joins a list of strings into a single string. - replace(): Replaces occurrences of a substring in a string .- find(): Finds the index of the first occurrence of a substring in a string.</vt:lpstr>
      <vt:lpstr>str1 = "Hello World“ print(str1.lower())  # Output: "hello world“ print(str1.upper())  # Output: "HELLO WORLD“ print(str1.title())  # Output: "Hello World“ print(str1.strip())  # Output: "Hello World“ print(str1.split())  # Output: ["Hello", "World"] print(" ".join(["Hello", "World"]))  # Output: "Hello World“ print(str1.replace("Hello", "Hi"))  # Output: "Hi World“ print(str1.find("World"))  # Output: 6</vt:lpstr>
      <vt:lpstr>6. String Formatting -Python provides several ways to format strings, including:- % operator: Used for simple string formatting.- str.format() method: Used for more complex string formatting.- f-strings: Used for simple and readable string formatting.  name = "John“ age = 30 print("My name is %s and I am %d years old." % (name, age)) print("My name is {} and I am {} years old.".format(name, age)) print(f"My name is {name} and I am {age} years old.")</vt:lpstr>
      <vt:lpstr>7. Regular Expressions -Python provides support for regular expressions through the re module. Regular expressions can be used to search, validate, and extract data from strings.  import restr1 = "Hello World“ pattern = r"Hello“ if re.search(pattern, str1):     print("Pattern found") else:      print("Pattern not found")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ESSENTIALS OF DATA SCIENCE</dc:title>
  <dc:creator>Pravin Thombare</dc:creator>
  <cp:lastModifiedBy>Pravin Thombare</cp:lastModifiedBy>
  <cp:revision>3</cp:revision>
  <dcterms:created xsi:type="dcterms:W3CDTF">2025-03-30T17:30:21Z</dcterms:created>
  <dcterms:modified xsi:type="dcterms:W3CDTF">2025-04-13T06:12:07Z</dcterms:modified>
</cp:coreProperties>
</file>