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2" name="Shape 14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What"/>
          <p:cNvSpPr txBox="1"/>
          <p:nvPr/>
        </p:nvSpPr>
        <p:spPr>
          <a:xfrm>
            <a:off x="966740" y="454917"/>
            <a:ext cx="2616709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What</a:t>
            </a:r>
          </a:p>
        </p:txBody>
      </p:sp>
      <p:sp>
        <p:nvSpPr>
          <p:cNvPr id="145" name="Functional"/>
          <p:cNvSpPr txBox="1"/>
          <p:nvPr/>
        </p:nvSpPr>
        <p:spPr>
          <a:xfrm>
            <a:off x="8269521" y="4278651"/>
            <a:ext cx="5193285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Functional</a:t>
            </a:r>
          </a:p>
        </p:txBody>
      </p:sp>
      <p:sp>
        <p:nvSpPr>
          <p:cNvPr id="146" name="Object Oriented"/>
          <p:cNvSpPr txBox="1"/>
          <p:nvPr/>
        </p:nvSpPr>
        <p:spPr>
          <a:xfrm>
            <a:off x="15014572" y="4278651"/>
            <a:ext cx="7809485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Object Oriented</a:t>
            </a:r>
          </a:p>
        </p:txBody>
      </p:sp>
      <p:sp>
        <p:nvSpPr>
          <p:cNvPr id="147" name="Simple-Syntax"/>
          <p:cNvSpPr txBox="1"/>
          <p:nvPr/>
        </p:nvSpPr>
        <p:spPr>
          <a:xfrm>
            <a:off x="1740719" y="9497355"/>
            <a:ext cx="7111493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Simple-Syntax</a:t>
            </a:r>
          </a:p>
        </p:txBody>
      </p:sp>
      <p:sp>
        <p:nvSpPr>
          <p:cNvPr id="148" name="Fast - Inbuilt Libraries"/>
          <p:cNvSpPr txBox="1"/>
          <p:nvPr/>
        </p:nvSpPr>
        <p:spPr>
          <a:xfrm>
            <a:off x="11604756" y="9497355"/>
            <a:ext cx="10721341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Fast - Inbuilt Libraries</a:t>
            </a:r>
          </a:p>
        </p:txBody>
      </p:sp>
      <p:sp>
        <p:nvSpPr>
          <p:cNvPr id="149" name="Interpreted"/>
          <p:cNvSpPr txBox="1"/>
          <p:nvPr/>
        </p:nvSpPr>
        <p:spPr>
          <a:xfrm>
            <a:off x="1815984" y="4294118"/>
            <a:ext cx="5495037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Interpreted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8" grpId="6"/>
      <p:bldP build="whole" bldLvl="1" animBg="1" rev="0" advAuto="0" spid="147" grpId="5"/>
      <p:bldP build="whole" bldLvl="1" animBg="1" rev="0" advAuto="0" spid="149" grpId="2"/>
      <p:bldP build="whole" bldLvl="1" animBg="1" rev="0" advAuto="0" spid="144" grpId="1"/>
      <p:bldP build="whole" bldLvl="1" animBg="1" rev="0" advAuto="0" spid="145" grpId="3"/>
      <p:bldP build="whole" bldLvl="1" animBg="1" rev="0" advAuto="0" spid="146" grpId="4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Files"/>
          <p:cNvSpPr txBox="1"/>
          <p:nvPr/>
        </p:nvSpPr>
        <p:spPr>
          <a:xfrm>
            <a:off x="579492" y="503479"/>
            <a:ext cx="2933701" cy="1626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Files</a:t>
            </a:r>
          </a:p>
        </p:txBody>
      </p:sp>
      <p:sp>
        <p:nvSpPr>
          <p:cNvPr id="224" name="Store Data"/>
          <p:cNvSpPr txBox="1"/>
          <p:nvPr/>
        </p:nvSpPr>
        <p:spPr>
          <a:xfrm>
            <a:off x="6329415" y="3626960"/>
            <a:ext cx="5949951" cy="1601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Store Data</a:t>
            </a:r>
          </a:p>
        </p:txBody>
      </p:sp>
      <p:sp>
        <p:nvSpPr>
          <p:cNvPr id="225" name="Text Files"/>
          <p:cNvSpPr txBox="1"/>
          <p:nvPr/>
        </p:nvSpPr>
        <p:spPr>
          <a:xfrm>
            <a:off x="9144492" y="6719614"/>
            <a:ext cx="5100321" cy="1601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Text Files</a:t>
            </a:r>
          </a:p>
        </p:txBody>
      </p:sp>
      <p:sp>
        <p:nvSpPr>
          <p:cNvPr id="226" name="Binary Files"/>
          <p:cNvSpPr txBox="1"/>
          <p:nvPr/>
        </p:nvSpPr>
        <p:spPr>
          <a:xfrm>
            <a:off x="9549048" y="9578137"/>
            <a:ext cx="6300471" cy="1601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Binary Files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5" grpId="3"/>
      <p:bldP build="whole" bldLvl="1" animBg="1" rev="0" advAuto="0" spid="223" grpId="1"/>
      <p:bldP build="whole" bldLvl="1" animBg="1" rev="0" advAuto="0" spid="226" grpId="4"/>
      <p:bldP build="whole" bldLvl="1" animBg="1" rev="0" advAuto="0" spid="224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Open"/>
          <p:cNvSpPr txBox="1"/>
          <p:nvPr/>
        </p:nvSpPr>
        <p:spPr>
          <a:xfrm>
            <a:off x="639285" y="804694"/>
            <a:ext cx="336042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Open</a:t>
            </a:r>
          </a:p>
        </p:txBody>
      </p:sp>
      <p:sp>
        <p:nvSpPr>
          <p:cNvPr id="229" name="f=open(“fileName”,”mode”,”buffer”)"/>
          <p:cNvSpPr txBox="1"/>
          <p:nvPr/>
        </p:nvSpPr>
        <p:spPr>
          <a:xfrm>
            <a:off x="3156912" y="4437866"/>
            <a:ext cx="19104611" cy="1601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f=open(“fileName”,”mode”,”buffer”)</a:t>
            </a:r>
          </a:p>
        </p:txBody>
      </p:sp>
      <p:sp>
        <p:nvSpPr>
          <p:cNvPr id="230" name="4096 or 8092"/>
          <p:cNvSpPr txBox="1"/>
          <p:nvPr/>
        </p:nvSpPr>
        <p:spPr>
          <a:xfrm>
            <a:off x="15633185" y="7676672"/>
            <a:ext cx="7575551" cy="1601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4096 or 8092</a:t>
            </a:r>
          </a:p>
        </p:txBody>
      </p:sp>
      <p:sp>
        <p:nvSpPr>
          <p:cNvPr id="231" name="f.close()"/>
          <p:cNvSpPr txBox="1"/>
          <p:nvPr/>
        </p:nvSpPr>
        <p:spPr>
          <a:xfrm>
            <a:off x="3360812" y="10223021"/>
            <a:ext cx="4278631" cy="1601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f.close()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1" grpId="4"/>
      <p:bldP build="whole" bldLvl="1" animBg="1" rev="0" advAuto="0" spid="229" grpId="2"/>
      <p:bldP build="whole" bldLvl="1" animBg="1" rev="0" advAuto="0" spid="230" grpId="3"/>
      <p:bldP build="whole" bldLvl="1" animBg="1" rev="0" advAuto="0" spid="22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ickle"/>
          <p:cNvSpPr txBox="1"/>
          <p:nvPr/>
        </p:nvSpPr>
        <p:spPr>
          <a:xfrm>
            <a:off x="417670" y="804694"/>
            <a:ext cx="380365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Pickle</a:t>
            </a:r>
          </a:p>
        </p:txBody>
      </p:sp>
      <p:sp>
        <p:nvSpPr>
          <p:cNvPr id="234" name="f=open(“fileName”,”mode”,”buffer”)"/>
          <p:cNvSpPr txBox="1"/>
          <p:nvPr/>
        </p:nvSpPr>
        <p:spPr>
          <a:xfrm>
            <a:off x="3156912" y="4437866"/>
            <a:ext cx="19104611" cy="1601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f=open(“fileName”,”mode”,”buffer”)</a:t>
            </a:r>
          </a:p>
        </p:txBody>
      </p:sp>
      <p:sp>
        <p:nvSpPr>
          <p:cNvPr id="235" name="4096 or 8092"/>
          <p:cNvSpPr txBox="1"/>
          <p:nvPr/>
        </p:nvSpPr>
        <p:spPr>
          <a:xfrm>
            <a:off x="15633185" y="7676672"/>
            <a:ext cx="7575551" cy="1601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4096 or 8092</a:t>
            </a:r>
          </a:p>
        </p:txBody>
      </p:sp>
      <p:sp>
        <p:nvSpPr>
          <p:cNvPr id="236" name="f.close()"/>
          <p:cNvSpPr txBox="1"/>
          <p:nvPr/>
        </p:nvSpPr>
        <p:spPr>
          <a:xfrm>
            <a:off x="3360812" y="10223021"/>
            <a:ext cx="4278631" cy="1601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f.close()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5" grpId="3"/>
      <p:bldP build="whole" bldLvl="1" animBg="1" rev="0" advAuto="0" spid="233" grpId="1"/>
      <p:bldP build="whole" bldLvl="1" animBg="1" rev="0" advAuto="0" spid="236" grpId="4"/>
      <p:bldP build="whole" bldLvl="1" animBg="1" rev="0" advAuto="0" spid="234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Modes"/>
          <p:cNvSpPr txBox="1"/>
          <p:nvPr/>
        </p:nvSpPr>
        <p:spPr>
          <a:xfrm>
            <a:off x="837569" y="740733"/>
            <a:ext cx="3862071" cy="1601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Modes</a:t>
            </a:r>
          </a:p>
        </p:txBody>
      </p:sp>
      <p:sp>
        <p:nvSpPr>
          <p:cNvPr id="239" name="w"/>
          <p:cNvSpPr txBox="1"/>
          <p:nvPr/>
        </p:nvSpPr>
        <p:spPr>
          <a:xfrm>
            <a:off x="3850746" y="4764584"/>
            <a:ext cx="1055371" cy="1601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w</a:t>
            </a:r>
          </a:p>
        </p:txBody>
      </p:sp>
      <p:sp>
        <p:nvSpPr>
          <p:cNvPr id="240" name="r"/>
          <p:cNvSpPr txBox="1"/>
          <p:nvPr/>
        </p:nvSpPr>
        <p:spPr>
          <a:xfrm>
            <a:off x="6472496" y="4764584"/>
            <a:ext cx="514351" cy="1601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r</a:t>
            </a:r>
          </a:p>
        </p:txBody>
      </p:sp>
      <p:sp>
        <p:nvSpPr>
          <p:cNvPr id="241" name="a"/>
          <p:cNvSpPr txBox="1"/>
          <p:nvPr/>
        </p:nvSpPr>
        <p:spPr>
          <a:xfrm>
            <a:off x="8772239" y="4764584"/>
            <a:ext cx="773431" cy="1601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42" name="w+"/>
          <p:cNvSpPr txBox="1"/>
          <p:nvPr/>
        </p:nvSpPr>
        <p:spPr>
          <a:xfrm>
            <a:off x="11069771" y="4764584"/>
            <a:ext cx="1817371" cy="1601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w+</a:t>
            </a:r>
          </a:p>
        </p:txBody>
      </p:sp>
      <p:sp>
        <p:nvSpPr>
          <p:cNvPr id="243" name="r+"/>
          <p:cNvSpPr txBox="1"/>
          <p:nvPr/>
        </p:nvSpPr>
        <p:spPr>
          <a:xfrm>
            <a:off x="14018383" y="4764584"/>
            <a:ext cx="1276351" cy="1601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r+</a:t>
            </a:r>
          </a:p>
        </p:txBody>
      </p:sp>
      <p:sp>
        <p:nvSpPr>
          <p:cNvPr id="244" name="a+"/>
          <p:cNvSpPr txBox="1"/>
          <p:nvPr/>
        </p:nvSpPr>
        <p:spPr>
          <a:xfrm>
            <a:off x="16840526" y="4764584"/>
            <a:ext cx="1535431" cy="1601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a+</a:t>
            </a:r>
          </a:p>
        </p:txBody>
      </p:sp>
      <p:sp>
        <p:nvSpPr>
          <p:cNvPr id="245" name="x"/>
          <p:cNvSpPr txBox="1"/>
          <p:nvPr/>
        </p:nvSpPr>
        <p:spPr>
          <a:xfrm>
            <a:off x="19767445" y="4764584"/>
            <a:ext cx="725171" cy="1601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246" name="wb"/>
          <p:cNvSpPr txBox="1"/>
          <p:nvPr/>
        </p:nvSpPr>
        <p:spPr>
          <a:xfrm>
            <a:off x="3896793" y="7349954"/>
            <a:ext cx="1784351" cy="160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wb</a:t>
            </a:r>
          </a:p>
        </p:txBody>
      </p:sp>
      <p:sp>
        <p:nvSpPr>
          <p:cNvPr id="247" name="rb"/>
          <p:cNvSpPr txBox="1"/>
          <p:nvPr/>
        </p:nvSpPr>
        <p:spPr>
          <a:xfrm>
            <a:off x="6518543" y="7349954"/>
            <a:ext cx="1243331" cy="160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rb</a:t>
            </a:r>
          </a:p>
        </p:txBody>
      </p:sp>
      <p:sp>
        <p:nvSpPr>
          <p:cNvPr id="248" name="ab"/>
          <p:cNvSpPr txBox="1"/>
          <p:nvPr/>
        </p:nvSpPr>
        <p:spPr>
          <a:xfrm>
            <a:off x="8818286" y="7349954"/>
            <a:ext cx="1502411" cy="160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ab</a:t>
            </a:r>
          </a:p>
        </p:txBody>
      </p:sp>
      <p:sp>
        <p:nvSpPr>
          <p:cNvPr id="249" name="w+b"/>
          <p:cNvSpPr txBox="1"/>
          <p:nvPr/>
        </p:nvSpPr>
        <p:spPr>
          <a:xfrm>
            <a:off x="11115818" y="7349954"/>
            <a:ext cx="2546351" cy="160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w+b</a:t>
            </a:r>
          </a:p>
        </p:txBody>
      </p:sp>
      <p:sp>
        <p:nvSpPr>
          <p:cNvPr id="250" name="r+b"/>
          <p:cNvSpPr txBox="1"/>
          <p:nvPr/>
        </p:nvSpPr>
        <p:spPr>
          <a:xfrm>
            <a:off x="14064429" y="7349954"/>
            <a:ext cx="2005331" cy="160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r+b</a:t>
            </a:r>
          </a:p>
        </p:txBody>
      </p:sp>
      <p:sp>
        <p:nvSpPr>
          <p:cNvPr id="251" name="a+b"/>
          <p:cNvSpPr txBox="1"/>
          <p:nvPr/>
        </p:nvSpPr>
        <p:spPr>
          <a:xfrm>
            <a:off x="16886572" y="7349954"/>
            <a:ext cx="2264411" cy="160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a+b</a:t>
            </a:r>
          </a:p>
        </p:txBody>
      </p:sp>
      <p:sp>
        <p:nvSpPr>
          <p:cNvPr id="252" name="xb"/>
          <p:cNvSpPr txBox="1"/>
          <p:nvPr/>
        </p:nvSpPr>
        <p:spPr>
          <a:xfrm>
            <a:off x="19813491" y="7349954"/>
            <a:ext cx="1454151" cy="160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xb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9" grpId="2"/>
      <p:bldP build="whole" bldLvl="1" animBg="1" rev="0" advAuto="0" spid="242" grpId="5"/>
      <p:bldP build="whole" bldLvl="1" animBg="1" rev="0" advAuto="0" spid="240" grpId="3"/>
      <p:bldP build="whole" bldLvl="1" animBg="1" rev="0" advAuto="0" spid="246" grpId="9"/>
      <p:bldP build="whole" bldLvl="1" animBg="1" rev="0" advAuto="0" spid="244" grpId="7"/>
      <p:bldP build="whole" bldLvl="1" animBg="1" rev="0" advAuto="0" spid="251" grpId="14"/>
      <p:bldP build="whole" bldLvl="1" animBg="1" rev="0" advAuto="0" spid="245" grpId="8"/>
      <p:bldP build="whole" bldLvl="1" animBg="1" rev="0" advAuto="0" spid="247" grpId="10"/>
      <p:bldP build="whole" bldLvl="1" animBg="1" rev="0" advAuto="0" spid="248" grpId="11"/>
      <p:bldP build="whole" bldLvl="1" animBg="1" rev="0" advAuto="0" spid="250" grpId="13"/>
      <p:bldP build="whole" bldLvl="1" animBg="1" rev="0" advAuto="0" spid="238" grpId="1"/>
      <p:bldP build="whole" bldLvl="1" animBg="1" rev="0" advAuto="0" spid="243" grpId="6"/>
      <p:bldP build="whole" bldLvl="1" animBg="1" rev="0" advAuto="0" spid="249" grpId="12"/>
      <p:bldP build="whole" bldLvl="1" animBg="1" rev="0" advAuto="0" spid="241" grpId="4"/>
      <p:bldP build="whole" bldLvl="1" animBg="1" rev="0" advAuto="0" spid="252" grpId="15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Logical Operators"/>
          <p:cNvSpPr txBox="1"/>
          <p:nvPr/>
        </p:nvSpPr>
        <p:spPr>
          <a:xfrm>
            <a:off x="514132" y="219200"/>
            <a:ext cx="830122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Logical Operators</a:t>
            </a:r>
          </a:p>
        </p:txBody>
      </p:sp>
      <p:sp>
        <p:nvSpPr>
          <p:cNvPr id="255" name="and"/>
          <p:cNvSpPr txBox="1"/>
          <p:nvPr/>
        </p:nvSpPr>
        <p:spPr>
          <a:xfrm>
            <a:off x="7873126" y="3283244"/>
            <a:ext cx="186486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and</a:t>
            </a:r>
          </a:p>
        </p:txBody>
      </p:sp>
      <p:sp>
        <p:nvSpPr>
          <p:cNvPr id="256" name="or"/>
          <p:cNvSpPr txBox="1"/>
          <p:nvPr/>
        </p:nvSpPr>
        <p:spPr>
          <a:xfrm>
            <a:off x="8093825" y="5841598"/>
            <a:ext cx="101752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or</a:t>
            </a:r>
          </a:p>
        </p:txBody>
      </p:sp>
      <p:sp>
        <p:nvSpPr>
          <p:cNvPr id="257" name="not"/>
          <p:cNvSpPr txBox="1"/>
          <p:nvPr/>
        </p:nvSpPr>
        <p:spPr>
          <a:xfrm>
            <a:off x="6012557" y="7961772"/>
            <a:ext cx="152654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not</a:t>
            </a:r>
          </a:p>
        </p:txBody>
      </p:sp>
      <p:sp>
        <p:nvSpPr>
          <p:cNvPr id="258" name="X"/>
          <p:cNvSpPr txBox="1"/>
          <p:nvPr/>
        </p:nvSpPr>
        <p:spPr>
          <a:xfrm>
            <a:off x="5926369" y="3283244"/>
            <a:ext cx="73507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259" name="Y"/>
          <p:cNvSpPr txBox="1"/>
          <p:nvPr/>
        </p:nvSpPr>
        <p:spPr>
          <a:xfrm>
            <a:off x="11283199" y="3283244"/>
            <a:ext cx="73507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Y</a:t>
            </a:r>
          </a:p>
        </p:txBody>
      </p:sp>
      <p:sp>
        <p:nvSpPr>
          <p:cNvPr id="260" name="True"/>
          <p:cNvSpPr txBox="1"/>
          <p:nvPr/>
        </p:nvSpPr>
        <p:spPr>
          <a:xfrm>
            <a:off x="17516591" y="3283244"/>
            <a:ext cx="205384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True</a:t>
            </a:r>
          </a:p>
        </p:txBody>
      </p:sp>
      <p:sp>
        <p:nvSpPr>
          <p:cNvPr id="261" name="="/>
          <p:cNvSpPr txBox="1"/>
          <p:nvPr/>
        </p:nvSpPr>
        <p:spPr>
          <a:xfrm>
            <a:off x="14704696" y="3283244"/>
            <a:ext cx="78486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262" name="X"/>
          <p:cNvSpPr txBox="1"/>
          <p:nvPr/>
        </p:nvSpPr>
        <p:spPr>
          <a:xfrm>
            <a:off x="5926369" y="5841598"/>
            <a:ext cx="73507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263" name="Y"/>
          <p:cNvSpPr txBox="1"/>
          <p:nvPr/>
        </p:nvSpPr>
        <p:spPr>
          <a:xfrm>
            <a:off x="11283199" y="5841598"/>
            <a:ext cx="73507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Y</a:t>
            </a:r>
          </a:p>
        </p:txBody>
      </p:sp>
      <p:sp>
        <p:nvSpPr>
          <p:cNvPr id="264" name="X"/>
          <p:cNvSpPr txBox="1"/>
          <p:nvPr/>
        </p:nvSpPr>
        <p:spPr>
          <a:xfrm>
            <a:off x="8162627" y="7961772"/>
            <a:ext cx="73507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265" name="X=True"/>
          <p:cNvSpPr txBox="1"/>
          <p:nvPr/>
        </p:nvSpPr>
        <p:spPr>
          <a:xfrm>
            <a:off x="5103237" y="10886427"/>
            <a:ext cx="334518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X=True</a:t>
            </a:r>
          </a:p>
        </p:txBody>
      </p:sp>
      <p:sp>
        <p:nvSpPr>
          <p:cNvPr id="266" name="X=a&gt;b"/>
          <p:cNvSpPr txBox="1"/>
          <p:nvPr/>
        </p:nvSpPr>
        <p:spPr>
          <a:xfrm>
            <a:off x="12646588" y="10886427"/>
            <a:ext cx="326186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X=a&gt;b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8" grpId="5"/>
      <p:bldP build="whole" bldLvl="1" animBg="1" rev="0" advAuto="0" spid="254" grpId="1"/>
      <p:bldP build="whole" bldLvl="1" animBg="1" rev="0" advAuto="0" spid="260" grpId="8"/>
      <p:bldP build="whole" bldLvl="1" animBg="1" rev="0" advAuto="0" spid="261" grpId="7"/>
      <p:bldP build="whole" bldLvl="1" animBg="1" rev="0" advAuto="0" spid="255" grpId="2"/>
      <p:bldP build="whole" bldLvl="1" animBg="1" rev="0" advAuto="0" spid="263" grpId="10"/>
      <p:bldP build="whole" bldLvl="1" animBg="1" rev="0" advAuto="0" spid="257" grpId="4"/>
      <p:bldP build="whole" bldLvl="1" animBg="1" rev="0" advAuto="0" spid="265" grpId="12"/>
      <p:bldP build="whole" bldLvl="1" animBg="1" rev="0" advAuto="0" spid="266" grpId="13"/>
      <p:bldP build="whole" bldLvl="1" animBg="1" rev="0" advAuto="0" spid="259" grpId="6"/>
      <p:bldP build="whole" bldLvl="1" animBg="1" rev="0" advAuto="0" spid="264" grpId="11"/>
      <p:bldP build="whole" bldLvl="1" animBg="1" rev="0" advAuto="0" spid="256" grpId="3"/>
      <p:bldP build="whole" bldLvl="1" animBg="1" rev="0" advAuto="0" spid="262" grpId="9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Assignment Operators"/>
          <p:cNvSpPr txBox="1"/>
          <p:nvPr/>
        </p:nvSpPr>
        <p:spPr>
          <a:xfrm>
            <a:off x="445340" y="117714"/>
            <a:ext cx="1033322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Assignment Operators</a:t>
            </a:r>
          </a:p>
        </p:txBody>
      </p:sp>
      <p:sp>
        <p:nvSpPr>
          <p:cNvPr id="269" name="+="/>
          <p:cNvSpPr txBox="1"/>
          <p:nvPr/>
        </p:nvSpPr>
        <p:spPr>
          <a:xfrm>
            <a:off x="9210307" y="2905444"/>
            <a:ext cx="145542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+=</a:t>
            </a:r>
          </a:p>
        </p:txBody>
      </p:sp>
      <p:sp>
        <p:nvSpPr>
          <p:cNvPr id="270" name="-="/>
          <p:cNvSpPr txBox="1"/>
          <p:nvPr/>
        </p:nvSpPr>
        <p:spPr>
          <a:xfrm>
            <a:off x="9376423" y="4372374"/>
            <a:ext cx="112318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-=</a:t>
            </a:r>
          </a:p>
        </p:txBody>
      </p:sp>
      <p:sp>
        <p:nvSpPr>
          <p:cNvPr id="271" name="*="/>
          <p:cNvSpPr txBox="1"/>
          <p:nvPr/>
        </p:nvSpPr>
        <p:spPr>
          <a:xfrm>
            <a:off x="9347975" y="6503758"/>
            <a:ext cx="118008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*=</a:t>
            </a:r>
          </a:p>
        </p:txBody>
      </p:sp>
      <p:sp>
        <p:nvSpPr>
          <p:cNvPr id="272" name="/="/>
          <p:cNvSpPr txBox="1"/>
          <p:nvPr/>
        </p:nvSpPr>
        <p:spPr>
          <a:xfrm>
            <a:off x="9404363" y="7973671"/>
            <a:ext cx="106730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/=</a:t>
            </a:r>
          </a:p>
        </p:txBody>
      </p:sp>
      <p:sp>
        <p:nvSpPr>
          <p:cNvPr id="273" name="="/>
          <p:cNvSpPr txBox="1"/>
          <p:nvPr/>
        </p:nvSpPr>
        <p:spPr>
          <a:xfrm>
            <a:off x="9307073" y="1511579"/>
            <a:ext cx="78486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274" name="%="/>
          <p:cNvSpPr txBox="1"/>
          <p:nvPr/>
        </p:nvSpPr>
        <p:spPr>
          <a:xfrm>
            <a:off x="9332488" y="9443584"/>
            <a:ext cx="168808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%=</a:t>
            </a:r>
          </a:p>
        </p:txBody>
      </p:sp>
      <p:sp>
        <p:nvSpPr>
          <p:cNvPr id="275" name="**="/>
          <p:cNvSpPr txBox="1"/>
          <p:nvPr/>
        </p:nvSpPr>
        <p:spPr>
          <a:xfrm>
            <a:off x="9388876" y="10913498"/>
            <a:ext cx="157530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**=</a:t>
            </a:r>
          </a:p>
        </p:txBody>
      </p:sp>
      <p:sp>
        <p:nvSpPr>
          <p:cNvPr id="276" name="//="/>
          <p:cNvSpPr txBox="1"/>
          <p:nvPr/>
        </p:nvSpPr>
        <p:spPr>
          <a:xfrm>
            <a:off x="9501652" y="12383411"/>
            <a:ext cx="134975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//=</a:t>
            </a:r>
          </a:p>
        </p:txBody>
      </p:sp>
      <p:sp>
        <p:nvSpPr>
          <p:cNvPr id="277" name="a=10"/>
          <p:cNvSpPr txBox="1"/>
          <p:nvPr/>
        </p:nvSpPr>
        <p:spPr>
          <a:xfrm>
            <a:off x="14788083" y="1511579"/>
            <a:ext cx="247954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a=10</a:t>
            </a:r>
          </a:p>
        </p:txBody>
      </p:sp>
      <p:sp>
        <p:nvSpPr>
          <p:cNvPr id="278" name="a=x+y"/>
          <p:cNvSpPr txBox="1"/>
          <p:nvPr/>
        </p:nvSpPr>
        <p:spPr>
          <a:xfrm>
            <a:off x="18350697" y="1511579"/>
            <a:ext cx="303631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a=x+y</a:t>
            </a:r>
          </a:p>
        </p:txBody>
      </p:sp>
      <p:sp>
        <p:nvSpPr>
          <p:cNvPr id="279" name="a+=b"/>
          <p:cNvSpPr txBox="1"/>
          <p:nvPr/>
        </p:nvSpPr>
        <p:spPr>
          <a:xfrm>
            <a:off x="14707311" y="3178031"/>
            <a:ext cx="264109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a+=b</a:t>
            </a:r>
          </a:p>
        </p:txBody>
      </p:sp>
      <p:sp>
        <p:nvSpPr>
          <p:cNvPr id="280" name="a=a-b"/>
          <p:cNvSpPr txBox="1"/>
          <p:nvPr/>
        </p:nvSpPr>
        <p:spPr>
          <a:xfrm>
            <a:off x="18431977" y="4372374"/>
            <a:ext cx="287375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a=a-b</a:t>
            </a:r>
          </a:p>
        </p:txBody>
      </p:sp>
      <p:sp>
        <p:nvSpPr>
          <p:cNvPr id="281" name="a=a+b"/>
          <p:cNvSpPr txBox="1"/>
          <p:nvPr/>
        </p:nvSpPr>
        <p:spPr>
          <a:xfrm>
            <a:off x="18265861" y="3178031"/>
            <a:ext cx="320598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a=a+b</a:t>
            </a:r>
          </a:p>
        </p:txBody>
      </p:sp>
      <p:sp>
        <p:nvSpPr>
          <p:cNvPr id="282" name="a=a*b"/>
          <p:cNvSpPr txBox="1"/>
          <p:nvPr/>
        </p:nvSpPr>
        <p:spPr>
          <a:xfrm>
            <a:off x="18403529" y="6503758"/>
            <a:ext cx="293065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a=a*b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5" grpId="14"/>
      <p:bldP build="whole" bldLvl="1" animBg="1" rev="0" advAuto="0" spid="280" grpId="9"/>
      <p:bldP build="whole" bldLvl="1" animBg="1" rev="0" advAuto="0" spid="269" grpId="5"/>
      <p:bldP build="whole" bldLvl="1" animBg="1" rev="0" advAuto="0" spid="282" grpId="11"/>
      <p:bldP build="whole" bldLvl="1" animBg="1" rev="0" advAuto="0" spid="271" grpId="10"/>
      <p:bldP build="whole" bldLvl="1" animBg="1" rev="0" advAuto="0" spid="279" grpId="6"/>
      <p:bldP build="whole" bldLvl="1" animBg="1" rev="0" advAuto="0" spid="277" grpId="3"/>
      <p:bldP build="whole" bldLvl="1" animBg="1" rev="0" advAuto="0" spid="278" grpId="4"/>
      <p:bldP build="whole" bldLvl="1" animBg="1" rev="0" advAuto="0" spid="281" grpId="7"/>
      <p:bldP build="whole" bldLvl="1" animBg="1" rev="0" advAuto="0" spid="276" grpId="15"/>
      <p:bldP build="whole" bldLvl="1" animBg="1" rev="0" advAuto="0" spid="270" grpId="8"/>
      <p:bldP build="whole" bldLvl="1" animBg="1" rev="0" advAuto="0" spid="273" grpId="2"/>
      <p:bldP build="whole" bldLvl="1" animBg="1" rev="0" advAuto="0" spid="272" grpId="12"/>
      <p:bldP build="whole" bldLvl="1" animBg="1" rev="0" advAuto="0" spid="268" grpId="1"/>
      <p:bldP build="whole" bldLvl="1" animBg="1" rev="0" advAuto="0" spid="274" grpId="1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Arithmetic Operators"/>
          <p:cNvSpPr txBox="1"/>
          <p:nvPr/>
        </p:nvSpPr>
        <p:spPr>
          <a:xfrm>
            <a:off x="636124" y="662888"/>
            <a:ext cx="954278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Arithmetic Operators</a:t>
            </a:r>
          </a:p>
        </p:txBody>
      </p:sp>
      <p:sp>
        <p:nvSpPr>
          <p:cNvPr id="285" name="+"/>
          <p:cNvSpPr txBox="1"/>
          <p:nvPr/>
        </p:nvSpPr>
        <p:spPr>
          <a:xfrm>
            <a:off x="9784100" y="2396740"/>
            <a:ext cx="78486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286" name="-"/>
          <p:cNvSpPr txBox="1"/>
          <p:nvPr/>
        </p:nvSpPr>
        <p:spPr>
          <a:xfrm>
            <a:off x="9950216" y="4202007"/>
            <a:ext cx="45262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287" name="*"/>
          <p:cNvSpPr txBox="1"/>
          <p:nvPr/>
        </p:nvSpPr>
        <p:spPr>
          <a:xfrm>
            <a:off x="9921768" y="6249489"/>
            <a:ext cx="50952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*</a:t>
            </a:r>
          </a:p>
        </p:txBody>
      </p:sp>
      <p:sp>
        <p:nvSpPr>
          <p:cNvPr id="288" name="/"/>
          <p:cNvSpPr txBox="1"/>
          <p:nvPr/>
        </p:nvSpPr>
        <p:spPr>
          <a:xfrm>
            <a:off x="9978156" y="7761353"/>
            <a:ext cx="39674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289" name="%"/>
          <p:cNvSpPr txBox="1"/>
          <p:nvPr/>
        </p:nvSpPr>
        <p:spPr>
          <a:xfrm>
            <a:off x="9784101" y="9459497"/>
            <a:ext cx="994226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%</a:t>
            </a:r>
          </a:p>
        </p:txBody>
      </p:sp>
      <p:sp>
        <p:nvSpPr>
          <p:cNvPr id="290" name="**"/>
          <p:cNvSpPr txBox="1"/>
          <p:nvPr/>
        </p:nvSpPr>
        <p:spPr>
          <a:xfrm>
            <a:off x="9784101" y="11157641"/>
            <a:ext cx="994226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**</a:t>
            </a:r>
          </a:p>
        </p:txBody>
      </p:sp>
      <p:sp>
        <p:nvSpPr>
          <p:cNvPr id="291" name="//"/>
          <p:cNvSpPr txBox="1"/>
          <p:nvPr/>
        </p:nvSpPr>
        <p:spPr>
          <a:xfrm>
            <a:off x="9679418" y="12213044"/>
            <a:ext cx="994226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//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0" grpId="7"/>
      <p:bldP build="whole" bldLvl="1" animBg="1" rev="0" advAuto="0" spid="289" grpId="6"/>
      <p:bldP build="whole" bldLvl="1" animBg="1" rev="0" advAuto="0" spid="287" grpId="4"/>
      <p:bldP build="whole" bldLvl="1" animBg="1" rev="0" advAuto="0" spid="286" grpId="3"/>
      <p:bldP build="whole" bldLvl="1" animBg="1" rev="0" advAuto="0" spid="285" grpId="2"/>
      <p:bldP build="whole" bldLvl="1" animBg="1" rev="0" advAuto="0" spid="284" grpId="1"/>
      <p:bldP build="whole" bldLvl="1" animBg="1" rev="0" advAuto="0" spid="291" grpId="8"/>
      <p:bldP build="whole" bldLvl="1" animBg="1" rev="0" advAuto="0" spid="288" grpId="5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omparison Operators"/>
          <p:cNvSpPr txBox="1"/>
          <p:nvPr/>
        </p:nvSpPr>
        <p:spPr>
          <a:xfrm>
            <a:off x="361012" y="117714"/>
            <a:ext cx="1050188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Comparison Operators</a:t>
            </a:r>
          </a:p>
        </p:txBody>
      </p:sp>
      <p:sp>
        <p:nvSpPr>
          <p:cNvPr id="294" name="=="/>
          <p:cNvSpPr txBox="1"/>
          <p:nvPr/>
        </p:nvSpPr>
        <p:spPr>
          <a:xfrm>
            <a:off x="8419017" y="2098903"/>
            <a:ext cx="145542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==</a:t>
            </a:r>
          </a:p>
        </p:txBody>
      </p:sp>
      <p:sp>
        <p:nvSpPr>
          <p:cNvPr id="295" name="!="/>
          <p:cNvSpPr txBox="1"/>
          <p:nvPr/>
        </p:nvSpPr>
        <p:spPr>
          <a:xfrm>
            <a:off x="8377843" y="3642389"/>
            <a:ext cx="112318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!=</a:t>
            </a:r>
          </a:p>
        </p:txBody>
      </p:sp>
      <p:sp>
        <p:nvSpPr>
          <p:cNvPr id="296" name="&gt;"/>
          <p:cNvSpPr txBox="1"/>
          <p:nvPr/>
        </p:nvSpPr>
        <p:spPr>
          <a:xfrm>
            <a:off x="8616103" y="5762564"/>
            <a:ext cx="78486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&gt;</a:t>
            </a:r>
          </a:p>
        </p:txBody>
      </p:sp>
      <p:sp>
        <p:nvSpPr>
          <p:cNvPr id="297" name="&lt;"/>
          <p:cNvSpPr txBox="1"/>
          <p:nvPr/>
        </p:nvSpPr>
        <p:spPr>
          <a:xfrm>
            <a:off x="8616103" y="7571803"/>
            <a:ext cx="78486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&lt;</a:t>
            </a:r>
          </a:p>
        </p:txBody>
      </p:sp>
      <p:sp>
        <p:nvSpPr>
          <p:cNvPr id="298" name="&gt;="/>
          <p:cNvSpPr txBox="1"/>
          <p:nvPr/>
        </p:nvSpPr>
        <p:spPr>
          <a:xfrm>
            <a:off x="8557211" y="9239972"/>
            <a:ext cx="145542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&gt;=</a:t>
            </a:r>
          </a:p>
        </p:txBody>
      </p:sp>
      <p:sp>
        <p:nvSpPr>
          <p:cNvPr id="299" name="&lt;="/>
          <p:cNvSpPr txBox="1"/>
          <p:nvPr/>
        </p:nvSpPr>
        <p:spPr>
          <a:xfrm>
            <a:off x="8280823" y="10576168"/>
            <a:ext cx="145542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&lt;=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3" grpId="1"/>
      <p:bldP build="whole" bldLvl="1" animBg="1" rev="0" advAuto="0" spid="296" grpId="4"/>
      <p:bldP build="whole" bldLvl="1" animBg="1" rev="0" advAuto="0" spid="297" grpId="5"/>
      <p:bldP build="whole" bldLvl="1" animBg="1" rev="0" advAuto="0" spid="299" grpId="7"/>
      <p:bldP build="whole" bldLvl="1" animBg="1" rev="0" advAuto="0" spid="298" grpId="6"/>
      <p:bldP build="whole" bldLvl="1" animBg="1" rev="0" advAuto="0" spid="294" grpId="2"/>
      <p:bldP build="whole" bldLvl="1" animBg="1" rev="0" advAuto="0" spid="295" grpId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ursion"/>
          <p:cNvSpPr txBox="1"/>
          <p:nvPr/>
        </p:nvSpPr>
        <p:spPr>
          <a:xfrm>
            <a:off x="536599" y="184101"/>
            <a:ext cx="583184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Recursion</a:t>
            </a:r>
          </a:p>
        </p:txBody>
      </p:sp>
      <p:sp>
        <p:nvSpPr>
          <p:cNvPr id="302" name="factorial(3) ="/>
          <p:cNvSpPr txBox="1"/>
          <p:nvPr/>
        </p:nvSpPr>
        <p:spPr>
          <a:xfrm>
            <a:off x="4964500" y="4224354"/>
            <a:ext cx="772795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factorial(3) = </a:t>
            </a:r>
          </a:p>
        </p:txBody>
      </p:sp>
      <p:sp>
        <p:nvSpPr>
          <p:cNvPr id="303" name="3 * factorial(2)"/>
          <p:cNvSpPr txBox="1"/>
          <p:nvPr/>
        </p:nvSpPr>
        <p:spPr>
          <a:xfrm>
            <a:off x="13140018" y="4224354"/>
            <a:ext cx="808990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3 * factorial(2)</a:t>
            </a:r>
          </a:p>
        </p:txBody>
      </p:sp>
      <p:sp>
        <p:nvSpPr>
          <p:cNvPr id="304" name="factorial(2) ="/>
          <p:cNvSpPr txBox="1"/>
          <p:nvPr/>
        </p:nvSpPr>
        <p:spPr>
          <a:xfrm>
            <a:off x="5051234" y="6273366"/>
            <a:ext cx="772795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factorial(2) = </a:t>
            </a:r>
          </a:p>
        </p:txBody>
      </p:sp>
      <p:sp>
        <p:nvSpPr>
          <p:cNvPr id="305" name="2 * factorial(1)"/>
          <p:cNvSpPr txBox="1"/>
          <p:nvPr/>
        </p:nvSpPr>
        <p:spPr>
          <a:xfrm>
            <a:off x="13140018" y="6273366"/>
            <a:ext cx="808990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2 * factorial(1)</a:t>
            </a:r>
          </a:p>
        </p:txBody>
      </p:sp>
      <p:sp>
        <p:nvSpPr>
          <p:cNvPr id="306" name="factorial(1) ="/>
          <p:cNvSpPr txBox="1"/>
          <p:nvPr/>
        </p:nvSpPr>
        <p:spPr>
          <a:xfrm>
            <a:off x="5051234" y="8322378"/>
            <a:ext cx="772795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factorial(1) = </a:t>
            </a:r>
          </a:p>
        </p:txBody>
      </p:sp>
      <p:sp>
        <p:nvSpPr>
          <p:cNvPr id="307" name="1 * factorial(0)"/>
          <p:cNvSpPr txBox="1"/>
          <p:nvPr/>
        </p:nvSpPr>
        <p:spPr>
          <a:xfrm>
            <a:off x="13140018" y="8293493"/>
            <a:ext cx="808990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1 * factorial(0)</a:t>
            </a:r>
          </a:p>
        </p:txBody>
      </p:sp>
      <p:sp>
        <p:nvSpPr>
          <p:cNvPr id="308" name="factorial(0) ="/>
          <p:cNvSpPr txBox="1"/>
          <p:nvPr/>
        </p:nvSpPr>
        <p:spPr>
          <a:xfrm>
            <a:off x="5051234" y="10180811"/>
            <a:ext cx="772795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factorial(0) = </a:t>
            </a:r>
          </a:p>
        </p:txBody>
      </p:sp>
      <p:sp>
        <p:nvSpPr>
          <p:cNvPr id="309" name="1"/>
          <p:cNvSpPr txBox="1"/>
          <p:nvPr/>
        </p:nvSpPr>
        <p:spPr>
          <a:xfrm>
            <a:off x="13182044" y="10313619"/>
            <a:ext cx="82042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10" name="factorial(3) = 3*2*1"/>
          <p:cNvSpPr txBox="1"/>
          <p:nvPr/>
        </p:nvSpPr>
        <p:spPr>
          <a:xfrm>
            <a:off x="4966193" y="2365922"/>
            <a:ext cx="1118743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factorial(3) = 3*2*1 </a:t>
            </a:r>
          </a:p>
        </p:txBody>
      </p:sp>
      <p:sp>
        <p:nvSpPr>
          <p:cNvPr id="311" name="factorial(n) ="/>
          <p:cNvSpPr txBox="1"/>
          <p:nvPr/>
        </p:nvSpPr>
        <p:spPr>
          <a:xfrm>
            <a:off x="4964500" y="11879440"/>
            <a:ext cx="772795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factorial(n) = </a:t>
            </a:r>
          </a:p>
        </p:txBody>
      </p:sp>
      <p:sp>
        <p:nvSpPr>
          <p:cNvPr id="312" name="n * factorial(n-1)"/>
          <p:cNvSpPr txBox="1"/>
          <p:nvPr/>
        </p:nvSpPr>
        <p:spPr>
          <a:xfrm>
            <a:off x="12928844" y="11879440"/>
            <a:ext cx="921893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n * factorial(n-1)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1" grpId="11"/>
      <p:bldP build="whole" bldLvl="1" animBg="1" rev="0" advAuto="0" spid="302" grpId="3"/>
      <p:bldP build="whole" bldLvl="1" animBg="1" rev="0" advAuto="0" spid="301" grpId="1"/>
      <p:bldP build="whole" bldLvl="1" animBg="1" rev="0" advAuto="0" spid="303" grpId="4"/>
      <p:bldP build="whole" bldLvl="1" animBg="1" rev="0" advAuto="0" spid="310" grpId="2"/>
      <p:bldP build="whole" bldLvl="1" animBg="1" rev="0" advAuto="0" spid="309" grpId="10"/>
      <p:bldP build="whole" bldLvl="1" animBg="1" rev="0" advAuto="0" spid="306" grpId="7"/>
      <p:bldP build="whole" bldLvl="1" animBg="1" rev="0" advAuto="0" spid="308" grpId="9"/>
      <p:bldP build="whole" bldLvl="1" animBg="1" rev="0" advAuto="0" spid="312" grpId="12"/>
      <p:bldP build="whole" bldLvl="1" animBg="1" rev="0" advAuto="0" spid="304" grpId="5"/>
      <p:bldP build="whole" bldLvl="1" animBg="1" rev="0" advAuto="0" spid="307" grpId="8"/>
      <p:bldP build="whole" bldLvl="1" animBg="1" rev="0" advAuto="0" spid="305" grpId="6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if n==0:…"/>
          <p:cNvSpPr txBox="1"/>
          <p:nvPr/>
        </p:nvSpPr>
        <p:spPr>
          <a:xfrm>
            <a:off x="5523935" y="3945545"/>
            <a:ext cx="6609081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if n==0:</a:t>
            </a:r>
          </a:p>
          <a:p>
            <a: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      return 1</a:t>
            </a:r>
          </a:p>
        </p:txBody>
      </p:sp>
      <p:sp>
        <p:nvSpPr>
          <p:cNvPr id="315" name="def factorial(n)"/>
          <p:cNvSpPr txBox="1"/>
          <p:nvPr/>
        </p:nvSpPr>
        <p:spPr>
          <a:xfrm>
            <a:off x="3199185" y="2056199"/>
            <a:ext cx="837184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def factorial(n)</a:t>
            </a:r>
          </a:p>
        </p:txBody>
      </p:sp>
      <p:sp>
        <p:nvSpPr>
          <p:cNvPr id="316" name="else:…"/>
          <p:cNvSpPr txBox="1"/>
          <p:nvPr/>
        </p:nvSpPr>
        <p:spPr>
          <a:xfrm>
            <a:off x="-2382451" y="7656208"/>
            <a:ext cx="22421851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else:</a:t>
            </a:r>
          </a:p>
          <a:p>
            <a: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                             return n*factorial(n-1)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4" grpId="2"/>
      <p:bldP build="whole" bldLvl="1" animBg="1" rev="0" advAuto="0" spid="316" grpId="3"/>
      <p:bldP build="whole" bldLvl="1" animBg="1" rev="0" advAuto="0" spid="31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Why"/>
          <p:cNvSpPr txBox="1"/>
          <p:nvPr/>
        </p:nvSpPr>
        <p:spPr>
          <a:xfrm>
            <a:off x="717879" y="646749"/>
            <a:ext cx="272542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Why</a:t>
            </a:r>
          </a:p>
        </p:txBody>
      </p:sp>
      <p:sp>
        <p:nvSpPr>
          <p:cNvPr id="152" name="Easy to learn/use"/>
          <p:cNvSpPr txBox="1"/>
          <p:nvPr/>
        </p:nvSpPr>
        <p:spPr>
          <a:xfrm>
            <a:off x="1192663" y="4058999"/>
            <a:ext cx="7959853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Easy to learn/use</a:t>
            </a:r>
          </a:p>
        </p:txBody>
      </p:sp>
      <p:sp>
        <p:nvSpPr>
          <p:cNvPr id="153" name="Performance"/>
          <p:cNvSpPr txBox="1"/>
          <p:nvPr/>
        </p:nvSpPr>
        <p:spPr>
          <a:xfrm>
            <a:off x="13653832" y="4058999"/>
            <a:ext cx="594715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Performance</a:t>
            </a:r>
          </a:p>
        </p:txBody>
      </p:sp>
      <p:sp>
        <p:nvSpPr>
          <p:cNvPr id="154" name="Rapid Development"/>
          <p:cNvSpPr txBox="1"/>
          <p:nvPr/>
        </p:nvSpPr>
        <p:spPr>
          <a:xfrm>
            <a:off x="1374918" y="7221619"/>
            <a:ext cx="909167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Rapid Development</a:t>
            </a:r>
          </a:p>
        </p:txBody>
      </p:sp>
      <p:sp>
        <p:nvSpPr>
          <p:cNvPr id="155" name="Third party libraries"/>
          <p:cNvSpPr txBox="1"/>
          <p:nvPr/>
        </p:nvSpPr>
        <p:spPr>
          <a:xfrm>
            <a:off x="13409337" y="9933491"/>
            <a:ext cx="884478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Third party libraries</a:t>
            </a:r>
          </a:p>
        </p:txBody>
      </p:sp>
      <p:sp>
        <p:nvSpPr>
          <p:cNvPr id="156" name="Community"/>
          <p:cNvSpPr txBox="1"/>
          <p:nvPr/>
        </p:nvSpPr>
        <p:spPr>
          <a:xfrm>
            <a:off x="1460296" y="9933491"/>
            <a:ext cx="534771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Community</a:t>
            </a:r>
          </a:p>
        </p:txBody>
      </p:sp>
      <p:sp>
        <p:nvSpPr>
          <p:cNvPr id="157" name="Dynamically Typed"/>
          <p:cNvSpPr txBox="1"/>
          <p:nvPr/>
        </p:nvSpPr>
        <p:spPr>
          <a:xfrm>
            <a:off x="13720812" y="7234173"/>
            <a:ext cx="8601965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Dynamically Typed</a:t>
            </a:r>
          </a:p>
        </p:txBody>
      </p:sp>
      <p:sp>
        <p:nvSpPr>
          <p:cNvPr id="158" name="CherryPy"/>
          <p:cNvSpPr txBox="1"/>
          <p:nvPr/>
        </p:nvSpPr>
        <p:spPr>
          <a:xfrm>
            <a:off x="13371227" y="11923119"/>
            <a:ext cx="4309365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CherryPy</a:t>
            </a:r>
          </a:p>
        </p:txBody>
      </p:sp>
      <p:sp>
        <p:nvSpPr>
          <p:cNvPr id="159" name="boto"/>
          <p:cNvSpPr txBox="1"/>
          <p:nvPr/>
        </p:nvSpPr>
        <p:spPr>
          <a:xfrm>
            <a:off x="19987144" y="11923119"/>
            <a:ext cx="220319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boto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3" grpId="3"/>
      <p:bldP build="whole" bldLvl="1" animBg="1" rev="0" advAuto="0" spid="157" grpId="5"/>
      <p:bldP build="whole" bldLvl="1" animBg="1" rev="0" advAuto="0" spid="158" grpId="8"/>
      <p:bldP build="whole" bldLvl="1" animBg="1" rev="0" advAuto="0" spid="155" grpId="7"/>
      <p:bldP build="whole" bldLvl="1" animBg="1" rev="0" advAuto="0" spid="156" grpId="6"/>
      <p:bldP build="whole" bldLvl="1" animBg="1" rev="0" advAuto="0" spid="159" grpId="9"/>
      <p:bldP build="whole" bldLvl="1" animBg="1" rev="0" advAuto="0" spid="154" grpId="4"/>
      <p:bldP build="whole" bldLvl="1" animBg="1" rev="0" advAuto="0" spid="152" grpId="2"/>
      <p:bldP build="whole" bldLvl="1" animBg="1" rev="0" advAuto="0" spid="151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Object Oriented Principles"/>
          <p:cNvSpPr txBox="1"/>
          <p:nvPr/>
        </p:nvSpPr>
        <p:spPr>
          <a:xfrm>
            <a:off x="4618990" y="6045200"/>
            <a:ext cx="1514602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Object Oriented Principles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Encapsulation"/>
          <p:cNvSpPr txBox="1"/>
          <p:nvPr/>
        </p:nvSpPr>
        <p:spPr>
          <a:xfrm>
            <a:off x="2702458" y="1576690"/>
            <a:ext cx="816102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Encapsulation</a:t>
            </a:r>
          </a:p>
        </p:txBody>
      </p:sp>
      <p:sp>
        <p:nvSpPr>
          <p:cNvPr id="321" name="Inheritance"/>
          <p:cNvSpPr txBox="1"/>
          <p:nvPr/>
        </p:nvSpPr>
        <p:spPr>
          <a:xfrm>
            <a:off x="2781675" y="4555697"/>
            <a:ext cx="646811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Inheritance</a:t>
            </a:r>
          </a:p>
        </p:txBody>
      </p:sp>
      <p:sp>
        <p:nvSpPr>
          <p:cNvPr id="322" name="Abstraction"/>
          <p:cNvSpPr txBox="1"/>
          <p:nvPr/>
        </p:nvSpPr>
        <p:spPr>
          <a:xfrm>
            <a:off x="2711825" y="7534702"/>
            <a:ext cx="660781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Abstraction</a:t>
            </a:r>
          </a:p>
        </p:txBody>
      </p:sp>
      <p:sp>
        <p:nvSpPr>
          <p:cNvPr id="323" name="Polymorphism"/>
          <p:cNvSpPr txBox="1"/>
          <p:nvPr/>
        </p:nvSpPr>
        <p:spPr>
          <a:xfrm>
            <a:off x="2704364" y="10513708"/>
            <a:ext cx="815721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Polymorphism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2" grpId="3"/>
      <p:bldP build="whole" bldLvl="1" animBg="1" rev="0" advAuto="0" spid="323" grpId="4"/>
      <p:bldP build="whole" bldLvl="1" animBg="1" rev="0" advAuto="0" spid="321" grpId="2"/>
      <p:bldP build="whole" bldLvl="1" animBg="1" rev="0" advAuto="0" spid="320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Not only Python"/>
          <p:cNvSpPr txBox="1"/>
          <p:nvPr/>
        </p:nvSpPr>
        <p:spPr>
          <a:xfrm>
            <a:off x="5693124" y="3916113"/>
            <a:ext cx="900811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Not only Python</a:t>
            </a:r>
          </a:p>
        </p:txBody>
      </p:sp>
      <p:sp>
        <p:nvSpPr>
          <p:cNvPr id="326" name="Classes and Objects"/>
          <p:cNvSpPr txBox="1"/>
          <p:nvPr/>
        </p:nvSpPr>
        <p:spPr>
          <a:xfrm>
            <a:off x="5746147" y="8097562"/>
            <a:ext cx="1197102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Classes and Objects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6" grpId="2"/>
      <p:bldP build="whole" bldLvl="1" animBg="1" rev="0" advAuto="0" spid="325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Abstraction"/>
          <p:cNvSpPr txBox="1"/>
          <p:nvPr/>
        </p:nvSpPr>
        <p:spPr>
          <a:xfrm>
            <a:off x="721882" y="562362"/>
            <a:ext cx="660781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Abstraction</a:t>
            </a:r>
          </a:p>
        </p:txBody>
      </p:sp>
      <p:sp>
        <p:nvSpPr>
          <p:cNvPr id="329" name="Object1"/>
          <p:cNvSpPr txBox="1"/>
          <p:nvPr/>
        </p:nvSpPr>
        <p:spPr>
          <a:xfrm>
            <a:off x="2294786" y="5862955"/>
            <a:ext cx="463169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Object1</a:t>
            </a:r>
          </a:p>
        </p:txBody>
      </p:sp>
      <p:sp>
        <p:nvSpPr>
          <p:cNvPr id="330" name="I…"/>
          <p:cNvSpPr/>
          <p:nvPr/>
        </p:nvSpPr>
        <p:spPr>
          <a:xfrm>
            <a:off x="11164889" y="3464204"/>
            <a:ext cx="1270001" cy="795395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45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I</a:t>
            </a:r>
          </a:p>
          <a:p>
            <a:pPr>
              <a:defRPr b="0" sz="45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N</a:t>
            </a:r>
          </a:p>
          <a:p>
            <a:pPr>
              <a:defRPr b="0" sz="45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T</a:t>
            </a:r>
          </a:p>
          <a:p>
            <a:pPr>
              <a:defRPr b="0" sz="45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E</a:t>
            </a:r>
          </a:p>
          <a:p>
            <a:pPr>
              <a:defRPr b="0" sz="45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R</a:t>
            </a:r>
          </a:p>
          <a:p>
            <a:pPr>
              <a:defRPr b="0" sz="45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F</a:t>
            </a:r>
          </a:p>
          <a:p>
            <a:pPr>
              <a:defRPr b="0" sz="45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A</a:t>
            </a:r>
          </a:p>
          <a:p>
            <a:pPr>
              <a:defRPr b="0" sz="45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C</a:t>
            </a:r>
          </a:p>
          <a:p>
            <a:pPr>
              <a:defRPr b="0" sz="45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E</a:t>
            </a:r>
          </a:p>
        </p:txBody>
      </p:sp>
      <p:sp>
        <p:nvSpPr>
          <p:cNvPr id="331" name="Object2"/>
          <p:cNvSpPr txBox="1"/>
          <p:nvPr/>
        </p:nvSpPr>
        <p:spPr>
          <a:xfrm>
            <a:off x="16673301" y="5862955"/>
            <a:ext cx="463169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Object2</a:t>
            </a:r>
          </a:p>
        </p:txBody>
      </p:sp>
      <p:sp>
        <p:nvSpPr>
          <p:cNvPr id="332" name="Line"/>
          <p:cNvSpPr/>
          <p:nvPr/>
        </p:nvSpPr>
        <p:spPr>
          <a:xfrm flipV="1">
            <a:off x="6964440" y="6739291"/>
            <a:ext cx="9142675" cy="2473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8" grpId="1"/>
      <p:bldP build="whole" bldLvl="1" animBg="1" rev="0" advAuto="0" spid="332" grpId="4"/>
      <p:bldP build="whole" bldLvl="1" animBg="1" rev="0" advAuto="0" spid="330" grpId="5"/>
      <p:bldP build="whole" bldLvl="1" animBg="1" rev="0" advAuto="0" spid="329" grpId="2"/>
      <p:bldP build="whole" bldLvl="1" animBg="1" rev="0" advAuto="0" spid="331" grpId="3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LAPTOP"/>
          <p:cNvSpPr txBox="1"/>
          <p:nvPr/>
        </p:nvSpPr>
        <p:spPr>
          <a:xfrm>
            <a:off x="1242594" y="5644262"/>
            <a:ext cx="491363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LAPTOP</a:t>
            </a:r>
          </a:p>
        </p:txBody>
      </p:sp>
      <p:sp>
        <p:nvSpPr>
          <p:cNvPr id="335" name="TV"/>
          <p:cNvSpPr txBox="1"/>
          <p:nvPr/>
        </p:nvSpPr>
        <p:spPr>
          <a:xfrm>
            <a:off x="10956418" y="1433844"/>
            <a:ext cx="159639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TV</a:t>
            </a:r>
          </a:p>
        </p:txBody>
      </p:sp>
      <p:sp>
        <p:nvSpPr>
          <p:cNvPr id="336" name="Cellphone"/>
          <p:cNvSpPr txBox="1"/>
          <p:nvPr/>
        </p:nvSpPr>
        <p:spPr>
          <a:xfrm>
            <a:off x="9241155" y="10308577"/>
            <a:ext cx="590169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Cellphone</a:t>
            </a:r>
          </a:p>
        </p:txBody>
      </p:sp>
      <p:sp>
        <p:nvSpPr>
          <p:cNvPr id="337" name="Car"/>
          <p:cNvSpPr txBox="1"/>
          <p:nvPr/>
        </p:nvSpPr>
        <p:spPr>
          <a:xfrm>
            <a:off x="19434911" y="5405631"/>
            <a:ext cx="238887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Car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7" grpId="2"/>
      <p:bldP build="whole" bldLvl="1" animBg="1" rev="0" advAuto="0" spid="335" grpId="1"/>
      <p:bldP build="whole" bldLvl="1" animBg="1" rev="0" advAuto="0" spid="336" grpId="4"/>
      <p:bldP build="whole" bldLvl="1" animBg="1" rev="0" advAuto="0" spid="334" grpId="3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Abstract Classes &amp; Interfaces"/>
          <p:cNvSpPr txBox="1"/>
          <p:nvPr/>
        </p:nvSpPr>
        <p:spPr>
          <a:xfrm>
            <a:off x="444675" y="665265"/>
            <a:ext cx="1807972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Abstract Classes &amp; Interfaces</a:t>
            </a:r>
          </a:p>
        </p:txBody>
      </p:sp>
      <p:sp>
        <p:nvSpPr>
          <p:cNvPr id="340" name="BMW"/>
          <p:cNvSpPr txBox="1"/>
          <p:nvPr/>
        </p:nvSpPr>
        <p:spPr>
          <a:xfrm>
            <a:off x="2201735" y="3210215"/>
            <a:ext cx="2636013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BMW</a:t>
            </a:r>
          </a:p>
        </p:txBody>
      </p:sp>
      <p:sp>
        <p:nvSpPr>
          <p:cNvPr id="341" name="drive():"/>
          <p:cNvSpPr txBox="1"/>
          <p:nvPr/>
        </p:nvSpPr>
        <p:spPr>
          <a:xfrm>
            <a:off x="3393350" y="6193313"/>
            <a:ext cx="314299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drive():</a:t>
            </a:r>
          </a:p>
        </p:txBody>
      </p:sp>
      <p:sp>
        <p:nvSpPr>
          <p:cNvPr id="342" name="pass"/>
          <p:cNvSpPr txBox="1"/>
          <p:nvPr/>
        </p:nvSpPr>
        <p:spPr>
          <a:xfrm>
            <a:off x="4665148" y="7554794"/>
            <a:ext cx="2278381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pass</a:t>
            </a:r>
          </a:p>
        </p:txBody>
      </p:sp>
      <p:sp>
        <p:nvSpPr>
          <p:cNvPr id="343" name="ThreeSeries(BMW)"/>
          <p:cNvSpPr txBox="1"/>
          <p:nvPr/>
        </p:nvSpPr>
        <p:spPr>
          <a:xfrm>
            <a:off x="10311954" y="6877928"/>
            <a:ext cx="854303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ThreeSeries(BMW)</a:t>
            </a:r>
          </a:p>
        </p:txBody>
      </p:sp>
      <p:sp>
        <p:nvSpPr>
          <p:cNvPr id="344" name="drive():"/>
          <p:cNvSpPr txBox="1"/>
          <p:nvPr/>
        </p:nvSpPr>
        <p:spPr>
          <a:xfrm>
            <a:off x="13459595" y="8665396"/>
            <a:ext cx="314299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drive():</a:t>
            </a:r>
          </a:p>
        </p:txBody>
      </p:sp>
      <p:sp>
        <p:nvSpPr>
          <p:cNvPr id="345" name="print(“God Speed”)"/>
          <p:cNvSpPr txBox="1"/>
          <p:nvPr/>
        </p:nvSpPr>
        <p:spPr>
          <a:xfrm>
            <a:off x="14558634" y="10654128"/>
            <a:ext cx="875131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print(“God Speed”)</a:t>
            </a:r>
          </a:p>
        </p:txBody>
      </p:sp>
      <p:sp>
        <p:nvSpPr>
          <p:cNvPr id="346" name="@abstractmethod"/>
          <p:cNvSpPr txBox="1"/>
          <p:nvPr/>
        </p:nvSpPr>
        <p:spPr>
          <a:xfrm>
            <a:off x="2825390" y="4831832"/>
            <a:ext cx="8135621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@abstractmethod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4" grpId="7"/>
      <p:bldP build="whole" bldLvl="1" animBg="1" rev="0" advAuto="0" spid="341" grpId="4"/>
      <p:bldP build="whole" bldLvl="1" animBg="1" rev="0" advAuto="0" spid="342" grpId="5"/>
      <p:bldP build="whole" bldLvl="1" animBg="1" rev="0" advAuto="0" spid="339" grpId="1"/>
      <p:bldP build="whole" bldLvl="1" animBg="1" rev="0" advAuto="0" spid="345" grpId="8"/>
      <p:bldP build="whole" bldLvl="1" animBg="1" rev="0" advAuto="0" spid="343" grpId="6"/>
      <p:bldP build="whole" bldLvl="1" animBg="1" rev="0" advAuto="0" spid="346" grpId="3"/>
      <p:bldP build="whole" bldLvl="1" animBg="1" rev="0" advAuto="0" spid="340" grpId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ABC class from abc module"/>
          <p:cNvSpPr txBox="1"/>
          <p:nvPr/>
        </p:nvSpPr>
        <p:spPr>
          <a:xfrm>
            <a:off x="4869703" y="3423962"/>
            <a:ext cx="1281734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ABC class from abc module</a:t>
            </a:r>
          </a:p>
        </p:txBody>
      </p:sp>
      <p:sp>
        <p:nvSpPr>
          <p:cNvPr id="349" name="Interfaces are Abstract Classes"/>
          <p:cNvSpPr txBox="1"/>
          <p:nvPr/>
        </p:nvSpPr>
        <p:spPr>
          <a:xfrm>
            <a:off x="4882319" y="7932780"/>
            <a:ext cx="1426311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Interfaces are Abstract Classes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8" grpId="1"/>
      <p:bldP build="whole" bldLvl="1" animBg="1" rev="0" advAuto="0" spid="349" grpId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Inheritance"/>
          <p:cNvSpPr txBox="1"/>
          <p:nvPr/>
        </p:nvSpPr>
        <p:spPr>
          <a:xfrm>
            <a:off x="309245" y="165100"/>
            <a:ext cx="646811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Inheritance</a:t>
            </a:r>
          </a:p>
        </p:txBody>
      </p:sp>
      <p:sp>
        <p:nvSpPr>
          <p:cNvPr id="352" name="Exiting Object"/>
          <p:cNvSpPr/>
          <p:nvPr/>
        </p:nvSpPr>
        <p:spPr>
          <a:xfrm>
            <a:off x="7341989" y="2863389"/>
            <a:ext cx="7828875" cy="1270001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6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Exiting Object</a:t>
            </a:r>
          </a:p>
        </p:txBody>
      </p:sp>
      <p:sp>
        <p:nvSpPr>
          <p:cNvPr id="353" name="New Object"/>
          <p:cNvSpPr/>
          <p:nvPr/>
        </p:nvSpPr>
        <p:spPr>
          <a:xfrm>
            <a:off x="7341989" y="10221467"/>
            <a:ext cx="7828875" cy="1270001"/>
          </a:xfrm>
          <a:prstGeom prst="roundRect">
            <a:avLst>
              <a:gd name="adj" fmla="val 15000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6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New Object</a:t>
            </a:r>
          </a:p>
        </p:txBody>
      </p:sp>
      <p:sp>
        <p:nvSpPr>
          <p:cNvPr id="354" name="Line"/>
          <p:cNvSpPr/>
          <p:nvPr/>
        </p:nvSpPr>
        <p:spPr>
          <a:xfrm flipV="1">
            <a:off x="11256426" y="4900234"/>
            <a:ext cx="1" cy="4554389"/>
          </a:xfrm>
          <a:prstGeom prst="line">
            <a:avLst/>
          </a:prstGeom>
          <a:ln w="1270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3" grpId="3"/>
      <p:bldP build="whole" bldLvl="1" animBg="1" rev="0" advAuto="0" spid="352" grpId="2"/>
      <p:bldP build="whole" bldLvl="1" animBg="1" rev="0" advAuto="0" spid="351" grpId="1"/>
      <p:bldP build="whole" bldLvl="1" animBg="1" rev="0" advAuto="0" spid="354" grpId="4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Iphone X"/>
          <p:cNvSpPr/>
          <p:nvPr/>
        </p:nvSpPr>
        <p:spPr>
          <a:xfrm>
            <a:off x="3143152" y="3104588"/>
            <a:ext cx="6154857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7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Iphone X</a:t>
            </a:r>
          </a:p>
        </p:txBody>
      </p:sp>
      <p:sp>
        <p:nvSpPr>
          <p:cNvPr id="357" name="Iphone X++"/>
          <p:cNvSpPr/>
          <p:nvPr/>
        </p:nvSpPr>
        <p:spPr>
          <a:xfrm>
            <a:off x="3143152" y="9341411"/>
            <a:ext cx="6154857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7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Iphone X++</a:t>
            </a:r>
          </a:p>
        </p:txBody>
      </p:sp>
      <p:sp>
        <p:nvSpPr>
          <p:cNvPr id="358" name="Line"/>
          <p:cNvSpPr/>
          <p:nvPr/>
        </p:nvSpPr>
        <p:spPr>
          <a:xfrm flipV="1">
            <a:off x="6220579" y="4457699"/>
            <a:ext cx="1" cy="4800601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59" name="Accessing Existing Objects Functionality"/>
          <p:cNvSpPr txBox="1"/>
          <p:nvPr/>
        </p:nvSpPr>
        <p:spPr>
          <a:xfrm>
            <a:off x="11291702" y="4454053"/>
            <a:ext cx="1257028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Accessing Existing Objects Functionality</a:t>
            </a:r>
          </a:p>
        </p:txBody>
      </p:sp>
      <p:sp>
        <p:nvSpPr>
          <p:cNvPr id="360" name="Updating Existing Objects Functionality"/>
          <p:cNvSpPr txBox="1"/>
          <p:nvPr/>
        </p:nvSpPr>
        <p:spPr>
          <a:xfrm>
            <a:off x="11504403" y="8398346"/>
            <a:ext cx="1214488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Updating Existing Objects Functionality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6" grpId="1"/>
      <p:bldP build="whole" bldLvl="1" animBg="1" rev="0" advAuto="0" spid="359" grpId="4"/>
      <p:bldP build="whole" bldLvl="1" animBg="1" rev="0" advAuto="0" spid="358" grpId="3"/>
      <p:bldP build="whole" bldLvl="1" animBg="1" rev="0" advAuto="0" spid="357" grpId="2"/>
      <p:bldP build="whole" bldLvl="1" animBg="1" rev="0" advAuto="0" spid="360" grpId="5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Re-Usability and IS-A Relation"/>
          <p:cNvSpPr txBox="1"/>
          <p:nvPr/>
        </p:nvSpPr>
        <p:spPr>
          <a:xfrm>
            <a:off x="1172189" y="929596"/>
            <a:ext cx="1719326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Re-Usability and IS-A Relation</a:t>
            </a:r>
          </a:p>
        </p:txBody>
      </p:sp>
      <p:sp>
        <p:nvSpPr>
          <p:cNvPr id="363" name="Vehicle"/>
          <p:cNvSpPr txBox="1"/>
          <p:nvPr/>
        </p:nvSpPr>
        <p:spPr>
          <a:xfrm>
            <a:off x="9035457" y="3774419"/>
            <a:ext cx="338988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Vehicle</a:t>
            </a:r>
          </a:p>
        </p:txBody>
      </p:sp>
      <p:sp>
        <p:nvSpPr>
          <p:cNvPr id="364" name="Car"/>
          <p:cNvSpPr txBox="1"/>
          <p:nvPr/>
        </p:nvSpPr>
        <p:spPr>
          <a:xfrm>
            <a:off x="3943141" y="6940010"/>
            <a:ext cx="175107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Car</a:t>
            </a:r>
          </a:p>
        </p:txBody>
      </p:sp>
      <p:sp>
        <p:nvSpPr>
          <p:cNvPr id="365" name="Bus"/>
          <p:cNvSpPr txBox="1"/>
          <p:nvPr/>
        </p:nvSpPr>
        <p:spPr>
          <a:xfrm>
            <a:off x="16875190" y="6940010"/>
            <a:ext cx="186486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Bus</a:t>
            </a:r>
          </a:p>
        </p:txBody>
      </p:sp>
      <p:sp>
        <p:nvSpPr>
          <p:cNvPr id="366" name="BMW"/>
          <p:cNvSpPr txBox="1"/>
          <p:nvPr/>
        </p:nvSpPr>
        <p:spPr>
          <a:xfrm>
            <a:off x="1298988" y="10734076"/>
            <a:ext cx="163131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BMW</a:t>
            </a:r>
          </a:p>
        </p:txBody>
      </p:sp>
      <p:sp>
        <p:nvSpPr>
          <p:cNvPr id="367" name="AUDI"/>
          <p:cNvSpPr txBox="1"/>
          <p:nvPr/>
        </p:nvSpPr>
        <p:spPr>
          <a:xfrm>
            <a:off x="6462699" y="10734076"/>
            <a:ext cx="163131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AUDI</a:t>
            </a:r>
          </a:p>
        </p:txBody>
      </p:sp>
      <p:sp>
        <p:nvSpPr>
          <p:cNvPr id="368" name="VOLVO"/>
          <p:cNvSpPr txBox="1"/>
          <p:nvPr/>
        </p:nvSpPr>
        <p:spPr>
          <a:xfrm>
            <a:off x="13874863" y="10734076"/>
            <a:ext cx="217297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VOLVO</a:t>
            </a:r>
          </a:p>
        </p:txBody>
      </p:sp>
      <p:sp>
        <p:nvSpPr>
          <p:cNvPr id="369" name="BENZ"/>
          <p:cNvSpPr txBox="1"/>
          <p:nvPr/>
        </p:nvSpPr>
        <p:spPr>
          <a:xfrm>
            <a:off x="20279390" y="10734076"/>
            <a:ext cx="177228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BENZ</a:t>
            </a:r>
          </a:p>
        </p:txBody>
      </p:sp>
      <p:sp>
        <p:nvSpPr>
          <p:cNvPr id="370" name="Line"/>
          <p:cNvSpPr/>
          <p:nvPr/>
        </p:nvSpPr>
        <p:spPr>
          <a:xfrm flipV="1">
            <a:off x="5595206" y="4837423"/>
            <a:ext cx="3383145" cy="2117093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71" name="Line"/>
          <p:cNvSpPr/>
          <p:nvPr/>
        </p:nvSpPr>
        <p:spPr>
          <a:xfrm flipH="1" flipV="1">
            <a:off x="5612453" y="8256679"/>
            <a:ext cx="1605158" cy="235918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72" name="Line"/>
          <p:cNvSpPr/>
          <p:nvPr/>
        </p:nvSpPr>
        <p:spPr>
          <a:xfrm flipV="1">
            <a:off x="2387519" y="8469272"/>
            <a:ext cx="1606486" cy="193168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73" name="Line"/>
          <p:cNvSpPr/>
          <p:nvPr/>
        </p:nvSpPr>
        <p:spPr>
          <a:xfrm flipV="1">
            <a:off x="14607202" y="8093967"/>
            <a:ext cx="2680014" cy="268001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74" name="Line"/>
          <p:cNvSpPr/>
          <p:nvPr/>
        </p:nvSpPr>
        <p:spPr>
          <a:xfrm flipH="1" flipV="1">
            <a:off x="18624619" y="8256679"/>
            <a:ext cx="1605158" cy="235918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75" name="Line"/>
          <p:cNvSpPr/>
          <p:nvPr/>
        </p:nvSpPr>
        <p:spPr>
          <a:xfrm flipH="1" flipV="1">
            <a:off x="12739752" y="4960455"/>
            <a:ext cx="3797015" cy="234503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76" name="IS-A"/>
          <p:cNvSpPr txBox="1"/>
          <p:nvPr/>
        </p:nvSpPr>
        <p:spPr>
          <a:xfrm>
            <a:off x="1457738" y="8810917"/>
            <a:ext cx="131381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IS-A</a:t>
            </a:r>
          </a:p>
        </p:txBody>
      </p:sp>
      <p:sp>
        <p:nvSpPr>
          <p:cNvPr id="377" name="IS-A"/>
          <p:cNvSpPr txBox="1"/>
          <p:nvPr/>
        </p:nvSpPr>
        <p:spPr>
          <a:xfrm>
            <a:off x="6161856" y="4974137"/>
            <a:ext cx="131381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IS-A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5" grpId="11"/>
      <p:bldP build="whole" bldLvl="1" animBg="1" rev="0" advAuto="0" spid="377" grpId="15"/>
      <p:bldP build="whole" bldLvl="1" animBg="1" rev="0" advAuto="0" spid="366" grpId="2"/>
      <p:bldP build="whole" bldLvl="1" animBg="1" rev="0" advAuto="0" spid="371" grpId="6"/>
      <p:bldP build="whole" bldLvl="1" animBg="1" rev="0" advAuto="0" spid="363" grpId="12"/>
      <p:bldP build="whole" bldLvl="1" animBg="1" rev="0" advAuto="0" spid="374" grpId="10"/>
      <p:bldP build="whole" bldLvl="1" animBg="1" rev="0" advAuto="0" spid="364" grpId="5"/>
      <p:bldP build="whole" bldLvl="1" animBg="1" rev="0" advAuto="0" spid="369" grpId="8"/>
      <p:bldP build="whole" bldLvl="1" animBg="1" rev="0" advAuto="0" spid="368" grpId="7"/>
      <p:bldP build="whole" bldLvl="1" animBg="1" rev="0" advAuto="0" spid="376" grpId="16"/>
      <p:bldP build="whole" bldLvl="1" animBg="1" rev="0" advAuto="0" spid="372" grpId="4"/>
      <p:bldP build="whole" bldLvl="1" animBg="1" rev="0" advAuto="0" spid="367" grpId="3"/>
      <p:bldP build="whole" bldLvl="1" animBg="1" rev="0" advAuto="0" spid="362" grpId="1"/>
      <p:bldP build="whole" bldLvl="1" animBg="1" rev="0" advAuto="0" spid="373" grpId="9"/>
      <p:bldP build="whole" bldLvl="1" animBg="1" rev="0" advAuto="0" spid="375" grpId="14"/>
      <p:bldP build="whole" bldLvl="1" animBg="1" rev="0" advAuto="0" spid="370" grpId="1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DataTypes"/>
          <p:cNvSpPr txBox="1"/>
          <p:nvPr/>
        </p:nvSpPr>
        <p:spPr>
          <a:xfrm>
            <a:off x="645820" y="641090"/>
            <a:ext cx="373456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DataTypes</a:t>
            </a:r>
          </a:p>
        </p:txBody>
      </p:sp>
      <p:sp>
        <p:nvSpPr>
          <p:cNvPr id="162" name="a = 10"/>
          <p:cNvSpPr txBox="1"/>
          <p:nvPr/>
        </p:nvSpPr>
        <p:spPr>
          <a:xfrm>
            <a:off x="4797939" y="3919953"/>
            <a:ext cx="231190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a = 10</a:t>
            </a:r>
          </a:p>
        </p:txBody>
      </p:sp>
      <p:sp>
        <p:nvSpPr>
          <p:cNvPr id="163" name="f = 10.23"/>
          <p:cNvSpPr txBox="1"/>
          <p:nvPr/>
        </p:nvSpPr>
        <p:spPr>
          <a:xfrm>
            <a:off x="4735175" y="6245211"/>
            <a:ext cx="315925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f = 10.23</a:t>
            </a:r>
          </a:p>
        </p:txBody>
      </p:sp>
      <p:sp>
        <p:nvSpPr>
          <p:cNvPr id="164" name="s = “You are the creator of your destiny”"/>
          <p:cNvSpPr txBox="1"/>
          <p:nvPr/>
        </p:nvSpPr>
        <p:spPr>
          <a:xfrm>
            <a:off x="4772711" y="8780047"/>
            <a:ext cx="1364894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 = “You are the creator of your destiny”</a:t>
            </a:r>
          </a:p>
        </p:txBody>
      </p:sp>
      <p:sp>
        <p:nvSpPr>
          <p:cNvPr id="165" name="10"/>
          <p:cNvSpPr/>
          <p:nvPr/>
        </p:nvSpPr>
        <p:spPr>
          <a:xfrm>
            <a:off x="13936225" y="2088961"/>
            <a:ext cx="2237378" cy="28045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66" name="Line"/>
          <p:cNvSpPr/>
          <p:nvPr/>
        </p:nvSpPr>
        <p:spPr>
          <a:xfrm flipV="1">
            <a:off x="7193293" y="3201420"/>
            <a:ext cx="6478568" cy="114183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4" grpId="6"/>
      <p:bldP build="whole" bldLvl="1" animBg="1" rev="0" advAuto="0" spid="162" grpId="2"/>
      <p:bldP build="whole" bldLvl="1" animBg="1" rev="0" advAuto="0" spid="163" grpId="5"/>
      <p:bldP build="whole" bldLvl="1" animBg="1" rev="0" advAuto="0" spid="161" grpId="1"/>
      <p:bldP build="whole" bldLvl="1" animBg="1" rev="0" advAuto="0" spid="165" grpId="3"/>
      <p:bldP build="whole" bldLvl="1" animBg="1" rev="0" advAuto="0" spid="166" grpId="4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olymorphism"/>
          <p:cNvSpPr txBox="1"/>
          <p:nvPr/>
        </p:nvSpPr>
        <p:spPr>
          <a:xfrm>
            <a:off x="535166" y="444357"/>
            <a:ext cx="815721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Polymorphism</a:t>
            </a:r>
          </a:p>
        </p:txBody>
      </p:sp>
      <p:sp>
        <p:nvSpPr>
          <p:cNvPr id="380" name="Poly"/>
          <p:cNvSpPr txBox="1"/>
          <p:nvPr/>
        </p:nvSpPr>
        <p:spPr>
          <a:xfrm>
            <a:off x="3679584" y="3810000"/>
            <a:ext cx="251333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Poly</a:t>
            </a:r>
          </a:p>
        </p:txBody>
      </p:sp>
      <p:sp>
        <p:nvSpPr>
          <p:cNvPr id="381" name="Multi"/>
          <p:cNvSpPr txBox="1"/>
          <p:nvPr/>
        </p:nvSpPr>
        <p:spPr>
          <a:xfrm>
            <a:off x="12896542" y="3810000"/>
            <a:ext cx="279527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Multi</a:t>
            </a:r>
          </a:p>
        </p:txBody>
      </p:sp>
      <p:sp>
        <p:nvSpPr>
          <p:cNvPr id="382" name="Morphic"/>
          <p:cNvSpPr txBox="1"/>
          <p:nvPr/>
        </p:nvSpPr>
        <p:spPr>
          <a:xfrm>
            <a:off x="3719536" y="8389234"/>
            <a:ext cx="477139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Morphic</a:t>
            </a:r>
          </a:p>
        </p:txBody>
      </p:sp>
      <p:sp>
        <p:nvSpPr>
          <p:cNvPr id="383" name="Shapes/Behavior"/>
          <p:cNvSpPr txBox="1"/>
          <p:nvPr/>
        </p:nvSpPr>
        <p:spPr>
          <a:xfrm>
            <a:off x="12989702" y="8389234"/>
            <a:ext cx="978408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Shapes/Behavior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0" grpId="2"/>
      <p:bldP build="whole" bldLvl="1" animBg="1" rev="0" advAuto="0" spid="379" grpId="1"/>
      <p:bldP build="whole" bldLvl="1" animBg="1" rev="0" advAuto="0" spid="382" grpId="4"/>
      <p:bldP build="whole" bldLvl="1" animBg="1" rev="0" advAuto="0" spid="381" grpId="3"/>
      <p:bldP build="whole" bldLvl="1" animBg="1" rev="0" advAuto="0" spid="383" grpId="5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Interfaces"/>
          <p:cNvSpPr txBox="1"/>
          <p:nvPr/>
        </p:nvSpPr>
        <p:spPr>
          <a:xfrm>
            <a:off x="1044854" y="634542"/>
            <a:ext cx="578485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Interfaces</a:t>
            </a:r>
          </a:p>
        </p:txBody>
      </p:sp>
      <p:sp>
        <p:nvSpPr>
          <p:cNvPr id="386" name="Classes"/>
          <p:cNvSpPr txBox="1"/>
          <p:nvPr/>
        </p:nvSpPr>
        <p:spPr>
          <a:xfrm>
            <a:off x="1680425" y="4416996"/>
            <a:ext cx="372719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Classes</a:t>
            </a:r>
          </a:p>
        </p:txBody>
      </p:sp>
      <p:sp>
        <p:nvSpPr>
          <p:cNvPr id="387" name="Complete Definition"/>
          <p:cNvSpPr txBox="1"/>
          <p:nvPr/>
        </p:nvSpPr>
        <p:spPr>
          <a:xfrm>
            <a:off x="14056411" y="4416996"/>
            <a:ext cx="903478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Complete Definition</a:t>
            </a:r>
          </a:p>
        </p:txBody>
      </p:sp>
      <p:sp>
        <p:nvSpPr>
          <p:cNvPr id="388" name="Abstract Classes"/>
          <p:cNvSpPr txBox="1"/>
          <p:nvPr/>
        </p:nvSpPr>
        <p:spPr>
          <a:xfrm>
            <a:off x="1660531" y="7213600"/>
            <a:ext cx="784910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Abstract Classes</a:t>
            </a:r>
          </a:p>
        </p:txBody>
      </p:sp>
      <p:sp>
        <p:nvSpPr>
          <p:cNvPr id="389" name="Partial Definition"/>
          <p:cNvSpPr txBox="1"/>
          <p:nvPr/>
        </p:nvSpPr>
        <p:spPr>
          <a:xfrm>
            <a:off x="14092346" y="7213600"/>
            <a:ext cx="747217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Partial Definition</a:t>
            </a:r>
          </a:p>
        </p:txBody>
      </p:sp>
      <p:sp>
        <p:nvSpPr>
          <p:cNvPr id="390" name="Complete Specification"/>
          <p:cNvSpPr txBox="1"/>
          <p:nvPr/>
        </p:nvSpPr>
        <p:spPr>
          <a:xfrm>
            <a:off x="13844810" y="10001701"/>
            <a:ext cx="1067257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Complete Specification</a:t>
            </a:r>
          </a:p>
        </p:txBody>
      </p:sp>
      <p:sp>
        <p:nvSpPr>
          <p:cNvPr id="391" name="Interfaces"/>
          <p:cNvSpPr txBox="1"/>
          <p:nvPr/>
        </p:nvSpPr>
        <p:spPr>
          <a:xfrm>
            <a:off x="1611909" y="10001701"/>
            <a:ext cx="465074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Interfaces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8" grpId="4"/>
      <p:bldP build="whole" bldLvl="1" animBg="1" rev="0" advAuto="0" spid="386" grpId="2"/>
      <p:bldP build="whole" bldLvl="1" animBg="1" rev="0" advAuto="0" spid="391" grpId="6"/>
      <p:bldP build="whole" bldLvl="1" animBg="1" rev="0" advAuto="0" spid="389" grpId="5"/>
      <p:bldP build="whole" bldLvl="1" animBg="1" rev="0" advAuto="0" spid="387" grpId="3"/>
      <p:bldP build="whole" bldLvl="1" animBg="1" rev="0" advAuto="0" spid="385" grpId="1"/>
      <p:bldP build="whole" bldLvl="1" animBg="1" rev="0" advAuto="0" spid="390" grpId="7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ar"/>
          <p:cNvSpPr/>
          <p:nvPr/>
        </p:nvSpPr>
        <p:spPr>
          <a:xfrm>
            <a:off x="9002734" y="673607"/>
            <a:ext cx="3824266" cy="3569829"/>
          </a:xfrm>
          <a:prstGeom prst="roundRect">
            <a:avLst>
              <a:gd name="adj" fmla="val 5336"/>
            </a:avLst>
          </a:prstGeom>
          <a:gradFill>
            <a:gsLst>
              <a:gs pos="0">
                <a:srgbClr val="0066C1"/>
              </a:gs>
              <a:gs pos="100000">
                <a:srgbClr val="094593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50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Car</a:t>
            </a:r>
          </a:p>
        </p:txBody>
      </p:sp>
      <p:sp>
        <p:nvSpPr>
          <p:cNvPr id="394" name="Honda"/>
          <p:cNvSpPr/>
          <p:nvPr/>
        </p:nvSpPr>
        <p:spPr>
          <a:xfrm>
            <a:off x="2943571" y="6280632"/>
            <a:ext cx="3559261" cy="3410229"/>
          </a:xfrm>
          <a:prstGeom prst="roundRect">
            <a:avLst>
              <a:gd name="adj" fmla="val 5586"/>
            </a:avLst>
          </a:prstGeom>
          <a:gradFill>
            <a:gsLst>
              <a:gs pos="0">
                <a:srgbClr val="0066C1"/>
              </a:gs>
              <a:gs pos="100000">
                <a:srgbClr val="094593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50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Honda</a:t>
            </a:r>
          </a:p>
        </p:txBody>
      </p:sp>
      <p:sp>
        <p:nvSpPr>
          <p:cNvPr id="395" name="start"/>
          <p:cNvSpPr txBox="1"/>
          <p:nvPr/>
        </p:nvSpPr>
        <p:spPr>
          <a:xfrm>
            <a:off x="13324904" y="1210944"/>
            <a:ext cx="141066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start</a:t>
            </a:r>
          </a:p>
        </p:txBody>
      </p:sp>
      <p:sp>
        <p:nvSpPr>
          <p:cNvPr id="396" name="ride"/>
          <p:cNvSpPr txBox="1"/>
          <p:nvPr/>
        </p:nvSpPr>
        <p:spPr>
          <a:xfrm>
            <a:off x="13404482" y="2135670"/>
            <a:ext cx="125151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ride</a:t>
            </a:r>
          </a:p>
        </p:txBody>
      </p:sp>
      <p:sp>
        <p:nvSpPr>
          <p:cNvPr id="397" name="stop"/>
          <p:cNvSpPr txBox="1"/>
          <p:nvPr/>
        </p:nvSpPr>
        <p:spPr>
          <a:xfrm>
            <a:off x="13330847" y="3060394"/>
            <a:ext cx="13987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stop</a:t>
            </a:r>
          </a:p>
        </p:txBody>
      </p:sp>
      <p:sp>
        <p:nvSpPr>
          <p:cNvPr id="398" name="BMW"/>
          <p:cNvSpPr/>
          <p:nvPr/>
        </p:nvSpPr>
        <p:spPr>
          <a:xfrm>
            <a:off x="15660755" y="5899112"/>
            <a:ext cx="3559261" cy="3410229"/>
          </a:xfrm>
          <a:prstGeom prst="roundRect">
            <a:avLst>
              <a:gd name="adj" fmla="val 5586"/>
            </a:avLst>
          </a:prstGeom>
          <a:gradFill>
            <a:gsLst>
              <a:gs pos="0">
                <a:srgbClr val="0066C1"/>
              </a:gs>
              <a:gs pos="100000">
                <a:srgbClr val="094593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50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BMW</a:t>
            </a:r>
          </a:p>
        </p:txBody>
      </p:sp>
      <p:sp>
        <p:nvSpPr>
          <p:cNvPr id="399" name="start"/>
          <p:cNvSpPr txBox="1"/>
          <p:nvPr/>
        </p:nvSpPr>
        <p:spPr>
          <a:xfrm>
            <a:off x="7486307" y="6616521"/>
            <a:ext cx="141066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start</a:t>
            </a:r>
          </a:p>
        </p:txBody>
      </p:sp>
      <p:sp>
        <p:nvSpPr>
          <p:cNvPr id="400" name="ride"/>
          <p:cNvSpPr txBox="1"/>
          <p:nvPr/>
        </p:nvSpPr>
        <p:spPr>
          <a:xfrm>
            <a:off x="7565885" y="7541246"/>
            <a:ext cx="125151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ride</a:t>
            </a:r>
          </a:p>
        </p:txBody>
      </p:sp>
      <p:sp>
        <p:nvSpPr>
          <p:cNvPr id="401" name="stop"/>
          <p:cNvSpPr txBox="1"/>
          <p:nvPr/>
        </p:nvSpPr>
        <p:spPr>
          <a:xfrm>
            <a:off x="7492251" y="8465971"/>
            <a:ext cx="13987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stop</a:t>
            </a:r>
          </a:p>
        </p:txBody>
      </p:sp>
      <p:sp>
        <p:nvSpPr>
          <p:cNvPr id="402" name="start"/>
          <p:cNvSpPr txBox="1"/>
          <p:nvPr/>
        </p:nvSpPr>
        <p:spPr>
          <a:xfrm>
            <a:off x="19972439" y="5950877"/>
            <a:ext cx="141066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start</a:t>
            </a:r>
          </a:p>
        </p:txBody>
      </p:sp>
      <p:sp>
        <p:nvSpPr>
          <p:cNvPr id="403" name="ride"/>
          <p:cNvSpPr txBox="1"/>
          <p:nvPr/>
        </p:nvSpPr>
        <p:spPr>
          <a:xfrm>
            <a:off x="20052017" y="6875602"/>
            <a:ext cx="125151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ride</a:t>
            </a:r>
          </a:p>
        </p:txBody>
      </p:sp>
      <p:sp>
        <p:nvSpPr>
          <p:cNvPr id="404" name="stop"/>
          <p:cNvSpPr txBox="1"/>
          <p:nvPr/>
        </p:nvSpPr>
        <p:spPr>
          <a:xfrm>
            <a:off x="19978382" y="7800326"/>
            <a:ext cx="13987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stop</a:t>
            </a:r>
          </a:p>
        </p:txBody>
      </p:sp>
      <p:sp>
        <p:nvSpPr>
          <p:cNvPr id="405" name="interface car{"/>
          <p:cNvSpPr txBox="1"/>
          <p:nvPr/>
        </p:nvSpPr>
        <p:spPr>
          <a:xfrm>
            <a:off x="3436568" y="1634545"/>
            <a:ext cx="405358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interface car{</a:t>
            </a:r>
          </a:p>
        </p:txBody>
      </p:sp>
      <p:sp>
        <p:nvSpPr>
          <p:cNvPr id="406" name="Line"/>
          <p:cNvSpPr/>
          <p:nvPr/>
        </p:nvSpPr>
        <p:spPr>
          <a:xfrm flipV="1">
            <a:off x="4972911" y="5605241"/>
            <a:ext cx="443678" cy="44367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07" name="Line"/>
          <p:cNvSpPr/>
          <p:nvPr/>
        </p:nvSpPr>
        <p:spPr>
          <a:xfrm flipV="1">
            <a:off x="5585483" y="4934516"/>
            <a:ext cx="443678" cy="44367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08" name="Line"/>
          <p:cNvSpPr/>
          <p:nvPr/>
        </p:nvSpPr>
        <p:spPr>
          <a:xfrm flipV="1">
            <a:off x="6348524" y="4180250"/>
            <a:ext cx="443678" cy="44367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09" name="Line"/>
          <p:cNvSpPr/>
          <p:nvPr/>
        </p:nvSpPr>
        <p:spPr>
          <a:xfrm flipV="1">
            <a:off x="6972831" y="3629893"/>
            <a:ext cx="443678" cy="44367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10" name="Line"/>
          <p:cNvSpPr/>
          <p:nvPr/>
        </p:nvSpPr>
        <p:spPr>
          <a:xfrm flipV="1">
            <a:off x="7746283" y="2705128"/>
            <a:ext cx="678971" cy="67897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11" name="Line"/>
          <p:cNvSpPr/>
          <p:nvPr/>
        </p:nvSpPr>
        <p:spPr>
          <a:xfrm flipH="1" flipV="1">
            <a:off x="16730957" y="5118961"/>
            <a:ext cx="467011" cy="60236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12" name="Line"/>
          <p:cNvSpPr/>
          <p:nvPr/>
        </p:nvSpPr>
        <p:spPr>
          <a:xfrm flipH="1" flipV="1">
            <a:off x="16025548" y="4309502"/>
            <a:ext cx="467012" cy="602359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13" name="Line"/>
          <p:cNvSpPr/>
          <p:nvPr/>
        </p:nvSpPr>
        <p:spPr>
          <a:xfrm flipH="1" flipV="1">
            <a:off x="15451611" y="3550553"/>
            <a:ext cx="467012" cy="602359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14" name="Line"/>
          <p:cNvSpPr/>
          <p:nvPr/>
        </p:nvSpPr>
        <p:spPr>
          <a:xfrm flipH="1" flipV="1">
            <a:off x="14802993" y="2772858"/>
            <a:ext cx="543511" cy="54351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9" grpId="10"/>
      <p:bldP build="whole" bldLvl="1" animBg="1" rev="0" advAuto="0" spid="398" grpId="6"/>
      <p:bldP build="whole" bldLvl="1" animBg="1" rev="0" advAuto="0" spid="397" grpId="4"/>
      <p:bldP build="whole" bldLvl="1" animBg="1" rev="0" advAuto="0" spid="395" grpId="2"/>
      <p:bldP build="whole" bldLvl="1" animBg="1" rev="0" advAuto="0" spid="402" grpId="19"/>
      <p:bldP build="whole" bldLvl="1" animBg="1" rev="0" advAuto="0" spid="401" grpId="18"/>
      <p:bldP build="whole" bldLvl="1" animBg="1" rev="0" advAuto="0" spid="400" grpId="17"/>
      <p:bldP build="whole" bldLvl="1" animBg="1" rev="0" advAuto="0" spid="403" grpId="20"/>
      <p:bldP build="whole" bldLvl="1" animBg="1" rev="0" advAuto="0" spid="407" grpId="8"/>
      <p:bldP build="whole" bldLvl="1" animBg="1" rev="0" advAuto="0" spid="399" grpId="16"/>
      <p:bldP build="whole" bldLvl="1" animBg="1" rev="0" advAuto="0" spid="412" grpId="13"/>
      <p:bldP build="whole" bldLvl="1" animBg="1" rev="0" advAuto="0" spid="396" grpId="3"/>
      <p:bldP build="whole" bldLvl="1" animBg="1" rev="0" advAuto="0" spid="393" grpId="1"/>
      <p:bldP build="whole" bldLvl="1" animBg="1" rev="0" advAuto="0" spid="394" grpId="5"/>
      <p:bldP build="whole" bldLvl="1" animBg="1" rev="0" advAuto="0" spid="404" grpId="21"/>
      <p:bldP build="whole" bldLvl="1" animBg="1" rev="0" advAuto="0" spid="411" grpId="12"/>
      <p:bldP build="whole" bldLvl="1" animBg="1" rev="0" advAuto="0" spid="405" grpId="22"/>
      <p:bldP build="whole" bldLvl="1" animBg="1" rev="0" advAuto="0" spid="410" grpId="11"/>
      <p:bldP build="whole" bldLvl="1" animBg="1" rev="0" advAuto="0" spid="414" grpId="15"/>
      <p:bldP build="whole" bldLvl="1" animBg="1" rev="0" advAuto="0" spid="413" grpId="14"/>
      <p:bldP build="whole" bldLvl="1" animBg="1" rev="0" advAuto="0" spid="408" grpId="9"/>
      <p:bldP build="whole" bldLvl="1" animBg="1" rev="0" advAuto="0" spid="406" grpId="7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ublic abstract"/>
          <p:cNvSpPr txBox="1"/>
          <p:nvPr/>
        </p:nvSpPr>
        <p:spPr>
          <a:xfrm>
            <a:off x="4850764" y="3373068"/>
            <a:ext cx="455483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public abstract</a:t>
            </a:r>
          </a:p>
        </p:txBody>
      </p:sp>
      <p:sp>
        <p:nvSpPr>
          <p:cNvPr id="417" name="new"/>
          <p:cNvSpPr txBox="1"/>
          <p:nvPr/>
        </p:nvSpPr>
        <p:spPr>
          <a:xfrm>
            <a:off x="5101043" y="6413500"/>
            <a:ext cx="132547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new</a:t>
            </a:r>
          </a:p>
        </p:txBody>
      </p:sp>
      <p:sp>
        <p:nvSpPr>
          <p:cNvPr id="418" name="class Honda implements Car"/>
          <p:cNvSpPr txBox="1"/>
          <p:nvPr/>
        </p:nvSpPr>
        <p:spPr>
          <a:xfrm>
            <a:off x="4865217" y="8968358"/>
            <a:ext cx="866450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class Honda implements Car</a:t>
            </a:r>
          </a:p>
        </p:txBody>
      </p:sp>
      <p:sp>
        <p:nvSpPr>
          <p:cNvPr id="419" name="X"/>
          <p:cNvSpPr txBox="1"/>
          <p:nvPr/>
        </p:nvSpPr>
        <p:spPr>
          <a:xfrm>
            <a:off x="6649440" y="6413500"/>
            <a:ext cx="51780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26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6" grpId="1"/>
      <p:bldP build="whole" bldLvl="1" animBg="1" rev="0" advAuto="0" spid="417" grpId="2"/>
      <p:bldP build="whole" bldLvl="1" animBg="1" rev="0" advAuto="0" spid="418" grpId="4"/>
      <p:bldP build="whole" bldLvl="1" animBg="1" rev="0" advAuto="0" spid="419" grpId="3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Multiple Inheritance"/>
          <p:cNvSpPr txBox="1"/>
          <p:nvPr/>
        </p:nvSpPr>
        <p:spPr>
          <a:xfrm>
            <a:off x="7697546" y="1939302"/>
            <a:ext cx="591327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Multiple Inheritance</a:t>
            </a:r>
          </a:p>
        </p:txBody>
      </p:sp>
      <p:sp>
        <p:nvSpPr>
          <p:cNvPr id="422" name="Complete Abstraction"/>
          <p:cNvSpPr txBox="1"/>
          <p:nvPr/>
        </p:nvSpPr>
        <p:spPr>
          <a:xfrm>
            <a:off x="7697990" y="4355426"/>
            <a:ext cx="653669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Complete Abstraction</a:t>
            </a:r>
          </a:p>
        </p:txBody>
      </p:sp>
      <p:sp>
        <p:nvSpPr>
          <p:cNvPr id="423" name="List"/>
          <p:cNvSpPr txBox="1"/>
          <p:nvPr/>
        </p:nvSpPr>
        <p:spPr>
          <a:xfrm>
            <a:off x="4025328" y="7673326"/>
            <a:ext cx="114188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List</a:t>
            </a:r>
          </a:p>
        </p:txBody>
      </p:sp>
      <p:sp>
        <p:nvSpPr>
          <p:cNvPr id="424" name="ArrayList"/>
          <p:cNvSpPr txBox="1"/>
          <p:nvPr/>
        </p:nvSpPr>
        <p:spPr>
          <a:xfrm>
            <a:off x="1213090" y="10193502"/>
            <a:ext cx="27195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ArrayList</a:t>
            </a:r>
          </a:p>
        </p:txBody>
      </p:sp>
      <p:sp>
        <p:nvSpPr>
          <p:cNvPr id="425" name="LinkedList"/>
          <p:cNvSpPr txBox="1"/>
          <p:nvPr/>
        </p:nvSpPr>
        <p:spPr>
          <a:xfrm>
            <a:off x="5577522" y="10193502"/>
            <a:ext cx="312374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LinkedList</a:t>
            </a:r>
          </a:p>
        </p:txBody>
      </p:sp>
      <p:sp>
        <p:nvSpPr>
          <p:cNvPr id="426" name="Connection"/>
          <p:cNvSpPr txBox="1"/>
          <p:nvPr/>
        </p:nvSpPr>
        <p:spPr>
          <a:xfrm>
            <a:off x="14978037" y="7488173"/>
            <a:ext cx="349158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Connection</a:t>
            </a:r>
          </a:p>
        </p:txBody>
      </p:sp>
      <p:sp>
        <p:nvSpPr>
          <p:cNvPr id="427" name="OracleConnection"/>
          <p:cNvSpPr txBox="1"/>
          <p:nvPr/>
        </p:nvSpPr>
        <p:spPr>
          <a:xfrm>
            <a:off x="10887150" y="10193502"/>
            <a:ext cx="547344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OracleConnection</a:t>
            </a:r>
          </a:p>
        </p:txBody>
      </p:sp>
      <p:sp>
        <p:nvSpPr>
          <p:cNvPr id="428" name="MySqlConnection"/>
          <p:cNvSpPr txBox="1"/>
          <p:nvPr/>
        </p:nvSpPr>
        <p:spPr>
          <a:xfrm>
            <a:off x="17956860" y="10193502"/>
            <a:ext cx="53255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MySqlConnection</a:t>
            </a:r>
          </a:p>
        </p:txBody>
      </p:sp>
      <p:sp>
        <p:nvSpPr>
          <p:cNvPr id="429" name="add"/>
          <p:cNvSpPr txBox="1"/>
          <p:nvPr/>
        </p:nvSpPr>
        <p:spPr>
          <a:xfrm>
            <a:off x="5928995" y="7673326"/>
            <a:ext cx="128849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add</a:t>
            </a:r>
          </a:p>
        </p:txBody>
      </p:sp>
      <p:sp>
        <p:nvSpPr>
          <p:cNvPr id="430" name="get"/>
          <p:cNvSpPr txBox="1"/>
          <p:nvPr/>
        </p:nvSpPr>
        <p:spPr>
          <a:xfrm>
            <a:off x="5830849" y="8702102"/>
            <a:ext cx="10685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get</a:t>
            </a:r>
          </a:p>
        </p:txBody>
      </p:sp>
      <p:sp>
        <p:nvSpPr>
          <p:cNvPr id="431" name="createStatement"/>
          <p:cNvSpPr txBox="1"/>
          <p:nvPr/>
        </p:nvSpPr>
        <p:spPr>
          <a:xfrm>
            <a:off x="19093928" y="7488173"/>
            <a:ext cx="494776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createStatement</a:t>
            </a:r>
          </a:p>
        </p:txBody>
      </p:sp>
      <p:sp>
        <p:nvSpPr>
          <p:cNvPr id="432" name="setAutoCommit"/>
          <p:cNvSpPr txBox="1"/>
          <p:nvPr/>
        </p:nvSpPr>
        <p:spPr>
          <a:xfrm>
            <a:off x="19253745" y="8516949"/>
            <a:ext cx="462813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setAutoCommit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2" grpId="2"/>
      <p:bldP build="whole" bldLvl="1" animBg="1" rev="0" advAuto="0" spid="423" grpId="3"/>
      <p:bldP build="whole" bldLvl="1" animBg="1" rev="0" advAuto="0" spid="430" grpId="5"/>
      <p:bldP build="whole" bldLvl="1" animBg="1" rev="0" advAuto="0" spid="421" grpId="1"/>
      <p:bldP build="whole" bldLvl="1" animBg="1" rev="0" advAuto="0" spid="425" grpId="7"/>
      <p:bldP build="whole" bldLvl="1" animBg="1" rev="0" advAuto="0" spid="424" grpId="6"/>
      <p:bldP build="whole" bldLvl="1" animBg="1" rev="0" advAuto="0" spid="426" grpId="8"/>
      <p:bldP build="whole" bldLvl="1" animBg="1" rev="0" advAuto="0" spid="432" grpId="10"/>
      <p:bldP build="whole" bldLvl="1" animBg="1" rev="0" advAuto="0" spid="429" grpId="4"/>
      <p:bldP build="whole" bldLvl="1" animBg="1" rev="0" advAuto="0" spid="431" grpId="9"/>
      <p:bldP build="whole" bldLvl="1" animBg="1" rev="0" advAuto="0" spid="428" grpId="12"/>
      <p:bldP build="whole" bldLvl="1" animBg="1" rev="0" advAuto="0" spid="427" grpId="1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Bharath"/>
          <p:cNvSpPr txBox="1"/>
          <p:nvPr/>
        </p:nvSpPr>
        <p:spPr>
          <a:xfrm>
            <a:off x="1929754" y="6287058"/>
            <a:ext cx="456184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Bharath</a:t>
            </a:r>
          </a:p>
        </p:txBody>
      </p:sp>
      <p:sp>
        <p:nvSpPr>
          <p:cNvPr id="435" name="Parents"/>
          <p:cNvSpPr txBox="1"/>
          <p:nvPr/>
        </p:nvSpPr>
        <p:spPr>
          <a:xfrm>
            <a:off x="15314514" y="1884239"/>
            <a:ext cx="439674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Parents</a:t>
            </a:r>
          </a:p>
        </p:txBody>
      </p:sp>
      <p:sp>
        <p:nvSpPr>
          <p:cNvPr id="436" name="Wife"/>
          <p:cNvSpPr txBox="1"/>
          <p:nvPr/>
        </p:nvSpPr>
        <p:spPr>
          <a:xfrm>
            <a:off x="15300630" y="5030025"/>
            <a:ext cx="258445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Wife</a:t>
            </a:r>
          </a:p>
        </p:txBody>
      </p:sp>
      <p:sp>
        <p:nvSpPr>
          <p:cNvPr id="437" name="Children"/>
          <p:cNvSpPr txBox="1"/>
          <p:nvPr/>
        </p:nvSpPr>
        <p:spPr>
          <a:xfrm>
            <a:off x="15068134" y="8580273"/>
            <a:ext cx="488950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Children</a:t>
            </a:r>
          </a:p>
        </p:txBody>
      </p:sp>
      <p:sp>
        <p:nvSpPr>
          <p:cNvPr id="438" name="Colleagues"/>
          <p:cNvSpPr txBox="1"/>
          <p:nvPr/>
        </p:nvSpPr>
        <p:spPr>
          <a:xfrm>
            <a:off x="13639892" y="11411056"/>
            <a:ext cx="653669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Colleagues</a:t>
            </a:r>
          </a:p>
        </p:txBody>
      </p:sp>
      <p:sp>
        <p:nvSpPr>
          <p:cNvPr id="439" name="Line"/>
          <p:cNvSpPr/>
          <p:nvPr/>
        </p:nvSpPr>
        <p:spPr>
          <a:xfrm flipV="1">
            <a:off x="6848042" y="5750771"/>
            <a:ext cx="8101736" cy="151248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40" name="Line"/>
          <p:cNvSpPr/>
          <p:nvPr/>
        </p:nvSpPr>
        <p:spPr>
          <a:xfrm flipV="1">
            <a:off x="6652564" y="3032163"/>
            <a:ext cx="8500344" cy="390257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41" name="Line"/>
          <p:cNvSpPr/>
          <p:nvPr/>
        </p:nvSpPr>
        <p:spPr>
          <a:xfrm>
            <a:off x="6975042" y="7390258"/>
            <a:ext cx="7849637" cy="197761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42" name="Line"/>
          <p:cNvSpPr/>
          <p:nvPr/>
        </p:nvSpPr>
        <p:spPr>
          <a:xfrm>
            <a:off x="6721110" y="7712757"/>
            <a:ext cx="7024665" cy="476921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43" name="Respect"/>
          <p:cNvSpPr txBox="1"/>
          <p:nvPr/>
        </p:nvSpPr>
        <p:spPr>
          <a:xfrm>
            <a:off x="9178851" y="3725448"/>
            <a:ext cx="247904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Respect</a:t>
            </a:r>
          </a:p>
        </p:txBody>
      </p:sp>
      <p:sp>
        <p:nvSpPr>
          <p:cNvPr id="444" name="Love"/>
          <p:cNvSpPr txBox="1"/>
          <p:nvPr/>
        </p:nvSpPr>
        <p:spPr>
          <a:xfrm>
            <a:off x="11446509" y="5411025"/>
            <a:ext cx="149098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Love</a:t>
            </a:r>
          </a:p>
        </p:txBody>
      </p:sp>
      <p:sp>
        <p:nvSpPr>
          <p:cNvPr id="445" name="Care"/>
          <p:cNvSpPr txBox="1"/>
          <p:nvPr/>
        </p:nvSpPr>
        <p:spPr>
          <a:xfrm>
            <a:off x="11257064" y="7634130"/>
            <a:ext cx="147891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Care</a:t>
            </a:r>
          </a:p>
        </p:txBody>
      </p:sp>
      <p:sp>
        <p:nvSpPr>
          <p:cNvPr id="446" name="Professional"/>
          <p:cNvSpPr txBox="1"/>
          <p:nvPr/>
        </p:nvSpPr>
        <p:spPr>
          <a:xfrm>
            <a:off x="8443985" y="10864980"/>
            <a:ext cx="356108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Professional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4" grpId="11"/>
      <p:bldP build="whole" bldLvl="1" animBg="1" rev="0" advAuto="0" spid="437" grpId="7"/>
      <p:bldP build="whole" bldLvl="1" animBg="1" rev="0" advAuto="0" spid="445" grpId="12"/>
      <p:bldP build="whole" bldLvl="1" animBg="1" rev="0" advAuto="0" spid="440" grpId="2"/>
      <p:bldP build="whole" bldLvl="1" animBg="1" rev="0" advAuto="0" spid="441" grpId="6"/>
      <p:bldP build="whole" bldLvl="1" animBg="1" rev="0" advAuto="0" spid="436" grpId="5"/>
      <p:bldP build="whole" bldLvl="1" animBg="1" rev="0" advAuto="0" spid="443" grpId="10"/>
      <p:bldP build="whole" bldLvl="1" animBg="1" rev="0" advAuto="0" spid="438" grpId="9"/>
      <p:bldP build="whole" bldLvl="1" animBg="1" rev="0" advAuto="0" spid="446" grpId="13"/>
      <p:bldP build="whole" bldLvl="1" animBg="1" rev="0" advAuto="0" spid="439" grpId="4"/>
      <p:bldP build="whole" bldLvl="1" animBg="1" rev="0" advAuto="0" spid="435" grpId="3"/>
      <p:bldP build="whole" bldLvl="1" animBg="1" rev="0" advAuto="0" spid="442" grpId="8"/>
      <p:bldP build="whole" bldLvl="1" animBg="1" rev="0" advAuto="0" spid="434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Multi Tasking"/>
          <p:cNvSpPr txBox="1"/>
          <p:nvPr/>
        </p:nvSpPr>
        <p:spPr>
          <a:xfrm>
            <a:off x="704413" y="482268"/>
            <a:ext cx="598576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Multi Tasking</a:t>
            </a:r>
          </a:p>
        </p:txBody>
      </p:sp>
      <p:sp>
        <p:nvSpPr>
          <p:cNvPr id="449" name="Processor"/>
          <p:cNvSpPr/>
          <p:nvPr/>
        </p:nvSpPr>
        <p:spPr>
          <a:xfrm>
            <a:off x="1015547" y="5500821"/>
            <a:ext cx="3936829" cy="4746359"/>
          </a:xfrm>
          <a:prstGeom prst="roundRect">
            <a:avLst>
              <a:gd name="adj" fmla="val 4839"/>
            </a:avLst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55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Processor</a:t>
            </a:r>
          </a:p>
        </p:txBody>
      </p:sp>
      <p:sp>
        <p:nvSpPr>
          <p:cNvPr id="450" name="Browser"/>
          <p:cNvSpPr/>
          <p:nvPr/>
        </p:nvSpPr>
        <p:spPr>
          <a:xfrm>
            <a:off x="12462029" y="685283"/>
            <a:ext cx="3936829" cy="3282661"/>
          </a:xfrm>
          <a:prstGeom prst="roundRect">
            <a:avLst>
              <a:gd name="adj" fmla="val 5803"/>
            </a:avLst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55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Browser</a:t>
            </a:r>
          </a:p>
        </p:txBody>
      </p:sp>
      <p:sp>
        <p:nvSpPr>
          <p:cNvPr id="451" name="Movie Player"/>
          <p:cNvSpPr/>
          <p:nvPr/>
        </p:nvSpPr>
        <p:spPr>
          <a:xfrm>
            <a:off x="12462029" y="5528039"/>
            <a:ext cx="3936829" cy="3282662"/>
          </a:xfrm>
          <a:prstGeom prst="roundRect">
            <a:avLst>
              <a:gd name="adj" fmla="val 5803"/>
            </a:avLst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55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Movie Player</a:t>
            </a:r>
          </a:p>
        </p:txBody>
      </p:sp>
      <p:sp>
        <p:nvSpPr>
          <p:cNvPr id="452" name="Photo…"/>
          <p:cNvSpPr/>
          <p:nvPr/>
        </p:nvSpPr>
        <p:spPr>
          <a:xfrm>
            <a:off x="12462029" y="10078549"/>
            <a:ext cx="3936829" cy="3282662"/>
          </a:xfrm>
          <a:prstGeom prst="roundRect">
            <a:avLst>
              <a:gd name="adj" fmla="val 5803"/>
            </a:avLst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55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Photo</a:t>
            </a:r>
          </a:p>
          <a:p>
            <a:pPr>
              <a:defRPr b="0" sz="55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Editor</a:t>
            </a:r>
          </a:p>
        </p:txBody>
      </p:sp>
      <p:sp>
        <p:nvSpPr>
          <p:cNvPr id="453" name="Line"/>
          <p:cNvSpPr/>
          <p:nvPr/>
        </p:nvSpPr>
        <p:spPr>
          <a:xfrm flipV="1">
            <a:off x="7446659" y="3346343"/>
            <a:ext cx="4607987" cy="2541667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54" name="Line"/>
          <p:cNvSpPr/>
          <p:nvPr/>
        </p:nvSpPr>
        <p:spPr>
          <a:xfrm>
            <a:off x="7446658" y="7424269"/>
            <a:ext cx="4601853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55" name="Line"/>
          <p:cNvSpPr/>
          <p:nvPr/>
        </p:nvSpPr>
        <p:spPr>
          <a:xfrm>
            <a:off x="7265092" y="9978327"/>
            <a:ext cx="4969000" cy="1655760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56" name="Rounded Rectangle"/>
          <p:cNvSpPr/>
          <p:nvPr/>
        </p:nvSpPr>
        <p:spPr>
          <a:xfrm>
            <a:off x="5556849" y="5635808"/>
            <a:ext cx="1270001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00A6AC"/>
              </a:gs>
              <a:gs pos="100000">
                <a:srgbClr val="005C5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57" name="Rounded Rectangle"/>
          <p:cNvSpPr/>
          <p:nvPr/>
        </p:nvSpPr>
        <p:spPr>
          <a:xfrm>
            <a:off x="5556849" y="7239000"/>
            <a:ext cx="1270001" cy="1270000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00A6AC"/>
              </a:gs>
              <a:gs pos="100000">
                <a:srgbClr val="005C5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58" name="Rounded Rectangle"/>
          <p:cNvSpPr/>
          <p:nvPr/>
        </p:nvSpPr>
        <p:spPr>
          <a:xfrm>
            <a:off x="5556849" y="9205866"/>
            <a:ext cx="1270001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00A6AC"/>
              </a:gs>
              <a:gs pos="100000">
                <a:srgbClr val="005C5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52" grpId="4"/>
      <p:bldP build="whole" bldLvl="1" animBg="1" rev="0" advAuto="0" spid="454" grpId="9"/>
      <p:bldP build="whole" bldLvl="1" animBg="1" rev="0" advAuto="0" spid="458" grpId="10"/>
      <p:bldP build="whole" bldLvl="1" animBg="1" rev="0" advAuto="0" spid="455" grpId="11"/>
      <p:bldP build="whole" bldLvl="1" animBg="1" rev="0" advAuto="0" spid="453" grpId="7"/>
      <p:bldP build="whole" bldLvl="1" animBg="1" rev="0" advAuto="0" spid="451" grpId="3"/>
      <p:bldP build="whole" bldLvl="1" animBg="1" rev="0" advAuto="0" spid="450" grpId="5"/>
      <p:bldP build="whole" bldLvl="1" animBg="1" rev="0" advAuto="0" spid="457" grpId="8"/>
      <p:bldP build="whole" bldLvl="1" animBg="1" rev="0" advAuto="0" spid="448" grpId="1"/>
      <p:bldP build="whole" bldLvl="1" animBg="1" rev="0" advAuto="0" spid="449" grpId="2"/>
      <p:bldP build="whole" bldLvl="1" animBg="1" rev="0" advAuto="0" spid="456" grpId="6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Multi Threading"/>
          <p:cNvSpPr txBox="1"/>
          <p:nvPr/>
        </p:nvSpPr>
        <p:spPr>
          <a:xfrm>
            <a:off x="942789" y="646624"/>
            <a:ext cx="715314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Multi Threading</a:t>
            </a:r>
          </a:p>
        </p:txBody>
      </p:sp>
      <p:sp>
        <p:nvSpPr>
          <p:cNvPr id="461" name="Processor"/>
          <p:cNvSpPr/>
          <p:nvPr/>
        </p:nvSpPr>
        <p:spPr>
          <a:xfrm>
            <a:off x="1569850" y="5373253"/>
            <a:ext cx="3936829" cy="4746359"/>
          </a:xfrm>
          <a:prstGeom prst="roundRect">
            <a:avLst>
              <a:gd name="adj" fmla="val 4839"/>
            </a:avLst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55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Processor</a:t>
            </a:r>
          </a:p>
        </p:txBody>
      </p:sp>
      <p:sp>
        <p:nvSpPr>
          <p:cNvPr id="462" name="Browser"/>
          <p:cNvSpPr/>
          <p:nvPr/>
        </p:nvSpPr>
        <p:spPr>
          <a:xfrm>
            <a:off x="12462029" y="685283"/>
            <a:ext cx="3936829" cy="3282661"/>
          </a:xfrm>
          <a:prstGeom prst="roundRect">
            <a:avLst>
              <a:gd name="adj" fmla="val 5803"/>
            </a:avLst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55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Browser</a:t>
            </a:r>
          </a:p>
        </p:txBody>
      </p:sp>
      <p:sp>
        <p:nvSpPr>
          <p:cNvPr id="463" name="Movie Player"/>
          <p:cNvSpPr/>
          <p:nvPr/>
        </p:nvSpPr>
        <p:spPr>
          <a:xfrm>
            <a:off x="12462029" y="5528039"/>
            <a:ext cx="3936829" cy="3282662"/>
          </a:xfrm>
          <a:prstGeom prst="roundRect">
            <a:avLst>
              <a:gd name="adj" fmla="val 5803"/>
            </a:avLst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55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Movie Player</a:t>
            </a:r>
          </a:p>
        </p:txBody>
      </p:sp>
      <p:sp>
        <p:nvSpPr>
          <p:cNvPr id="464" name="Online Video Player"/>
          <p:cNvSpPr/>
          <p:nvPr/>
        </p:nvSpPr>
        <p:spPr>
          <a:xfrm>
            <a:off x="12462029" y="10078549"/>
            <a:ext cx="3936829" cy="3282662"/>
          </a:xfrm>
          <a:prstGeom prst="roundRect">
            <a:avLst>
              <a:gd name="adj" fmla="val 5803"/>
            </a:avLst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55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Online Video Player</a:t>
            </a:r>
          </a:p>
        </p:txBody>
      </p:sp>
      <p:sp>
        <p:nvSpPr>
          <p:cNvPr id="465" name="Line"/>
          <p:cNvSpPr/>
          <p:nvPr/>
        </p:nvSpPr>
        <p:spPr>
          <a:xfrm flipV="1">
            <a:off x="7446659" y="3346343"/>
            <a:ext cx="4607987" cy="2541667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66" name="Line"/>
          <p:cNvSpPr/>
          <p:nvPr/>
        </p:nvSpPr>
        <p:spPr>
          <a:xfrm>
            <a:off x="7446658" y="7424269"/>
            <a:ext cx="4601853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67" name="Line"/>
          <p:cNvSpPr/>
          <p:nvPr/>
        </p:nvSpPr>
        <p:spPr>
          <a:xfrm>
            <a:off x="7265092" y="9978327"/>
            <a:ext cx="4969000" cy="1655760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68" name="Rounded Rectangle"/>
          <p:cNvSpPr/>
          <p:nvPr/>
        </p:nvSpPr>
        <p:spPr>
          <a:xfrm>
            <a:off x="5757117" y="5440078"/>
            <a:ext cx="1270001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0066C1"/>
              </a:gs>
              <a:gs pos="100000">
                <a:srgbClr val="094593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69" name="Rounded Rectangle"/>
          <p:cNvSpPr/>
          <p:nvPr/>
        </p:nvSpPr>
        <p:spPr>
          <a:xfrm>
            <a:off x="5757117" y="7111432"/>
            <a:ext cx="1270001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0066C1"/>
              </a:gs>
              <a:gs pos="100000">
                <a:srgbClr val="094593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70" name="Rounded Rectangle"/>
          <p:cNvSpPr/>
          <p:nvPr/>
        </p:nvSpPr>
        <p:spPr>
          <a:xfrm>
            <a:off x="5745866" y="8782787"/>
            <a:ext cx="1270001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0066C1"/>
              </a:gs>
              <a:gs pos="100000">
                <a:srgbClr val="094593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71" name="Play Video"/>
          <p:cNvSpPr txBox="1"/>
          <p:nvPr/>
        </p:nvSpPr>
        <p:spPr>
          <a:xfrm>
            <a:off x="16626795" y="10093120"/>
            <a:ext cx="322148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Play Video</a:t>
            </a:r>
          </a:p>
        </p:txBody>
      </p:sp>
      <p:sp>
        <p:nvSpPr>
          <p:cNvPr id="472" name="Server"/>
          <p:cNvSpPr/>
          <p:nvPr/>
        </p:nvSpPr>
        <p:spPr>
          <a:xfrm>
            <a:off x="20844107" y="10176643"/>
            <a:ext cx="2043442" cy="3086474"/>
          </a:xfrm>
          <a:prstGeom prst="roundRect">
            <a:avLst>
              <a:gd name="adj" fmla="val 9323"/>
            </a:avLst>
          </a:prstGeom>
          <a:gradFill>
            <a:gsLst>
              <a:gs pos="0">
                <a:srgbClr val="0066C1"/>
              </a:gs>
              <a:gs pos="100000">
                <a:srgbClr val="094593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Server</a:t>
            </a:r>
          </a:p>
        </p:txBody>
      </p:sp>
      <p:sp>
        <p:nvSpPr>
          <p:cNvPr id="473" name="Line"/>
          <p:cNvSpPr/>
          <p:nvPr/>
        </p:nvSpPr>
        <p:spPr>
          <a:xfrm>
            <a:off x="16411117" y="12350390"/>
            <a:ext cx="4420732" cy="1"/>
          </a:xfrm>
          <a:prstGeom prst="line">
            <a:avLst/>
          </a:prstGeom>
          <a:ln w="63500">
            <a:solidFill>
              <a:srgbClr val="189B1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74" name="Buffer Video"/>
          <p:cNvSpPr txBox="1"/>
          <p:nvPr/>
        </p:nvSpPr>
        <p:spPr>
          <a:xfrm>
            <a:off x="16759458" y="11511941"/>
            <a:ext cx="372404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Buffer Video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8" grpId="6"/>
      <p:bldP build="whole" bldLvl="1" animBg="1" rev="0" advAuto="0" spid="460" grpId="1"/>
      <p:bldP build="whole" bldLvl="1" animBg="1" rev="0" advAuto="0" spid="461" grpId="2"/>
      <p:bldP build="whole" bldLvl="1" animBg="1" rev="0" advAuto="0" spid="470" grpId="10"/>
      <p:bldP build="whole" bldLvl="1" animBg="1" rev="0" advAuto="0" spid="471" grpId="12"/>
      <p:bldP build="whole" bldLvl="1" animBg="1" rev="0" advAuto="0" spid="473" grpId="14"/>
      <p:bldP build="whole" bldLvl="1" animBg="1" rev="0" advAuto="0" spid="463" grpId="4"/>
      <p:bldP build="whole" bldLvl="1" animBg="1" rev="0" advAuto="0" spid="464" grpId="5"/>
      <p:bldP build="whole" bldLvl="1" animBg="1" rev="0" advAuto="0" spid="462" grpId="3"/>
      <p:bldP build="whole" bldLvl="1" animBg="1" rev="0" advAuto="0" spid="466" grpId="9"/>
      <p:bldP build="whole" bldLvl="1" animBg="1" rev="0" advAuto="0" spid="469" grpId="8"/>
      <p:bldP build="whole" bldLvl="1" animBg="1" rev="0" advAuto="0" spid="467" grpId="11"/>
      <p:bldP build="whole" bldLvl="1" animBg="1" rev="0" advAuto="0" spid="474" grpId="13"/>
      <p:bldP build="whole" bldLvl="1" animBg="1" rev="0" advAuto="0" spid="472" grpId="15"/>
      <p:bldP build="whole" bldLvl="1" animBg="1" rev="0" advAuto="0" spid="465" grpId="7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Check Processor…"/>
          <p:cNvSpPr/>
          <p:nvPr/>
        </p:nvSpPr>
        <p:spPr>
          <a:xfrm>
            <a:off x="16411117" y="2054933"/>
            <a:ext cx="4221097" cy="9606134"/>
          </a:xfrm>
          <a:prstGeom prst="roundRect">
            <a:avLst>
              <a:gd name="adj" fmla="val 4513"/>
            </a:avLst>
          </a:prstGeom>
          <a:gradFill>
            <a:gsLst>
              <a:gs pos="0">
                <a:srgbClr val="00A6AC"/>
              </a:gs>
              <a:gs pos="100000">
                <a:srgbClr val="005C5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40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Check Processor</a:t>
            </a:r>
          </a:p>
          <a:p>
            <a:pPr>
              <a:defRPr b="0" sz="40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Application</a:t>
            </a:r>
          </a:p>
        </p:txBody>
      </p:sp>
      <p:sp>
        <p:nvSpPr>
          <p:cNvPr id="477" name="Bank Teller"/>
          <p:cNvSpPr/>
          <p:nvPr/>
        </p:nvSpPr>
        <p:spPr>
          <a:xfrm>
            <a:off x="3463318" y="1185007"/>
            <a:ext cx="3116137" cy="2602804"/>
          </a:xfrm>
          <a:prstGeom prst="roundRect">
            <a:avLst>
              <a:gd name="adj" fmla="val 7319"/>
            </a:avLst>
          </a:prstGeom>
          <a:gradFill>
            <a:gsLst>
              <a:gs pos="0">
                <a:srgbClr val="00A6AC"/>
              </a:gs>
              <a:gs pos="100000">
                <a:srgbClr val="005C5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40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Bank Teller</a:t>
            </a:r>
          </a:p>
        </p:txBody>
      </p:sp>
      <p:sp>
        <p:nvSpPr>
          <p:cNvPr id="478" name="ATM"/>
          <p:cNvSpPr/>
          <p:nvPr/>
        </p:nvSpPr>
        <p:spPr>
          <a:xfrm>
            <a:off x="3463318" y="5556598"/>
            <a:ext cx="3116137" cy="2602804"/>
          </a:xfrm>
          <a:prstGeom prst="roundRect">
            <a:avLst>
              <a:gd name="adj" fmla="val 7319"/>
            </a:avLst>
          </a:prstGeom>
          <a:gradFill>
            <a:gsLst>
              <a:gs pos="0">
                <a:srgbClr val="00A6AC"/>
              </a:gs>
              <a:gs pos="100000">
                <a:srgbClr val="005C5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40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ATM</a:t>
            </a:r>
          </a:p>
        </p:txBody>
      </p:sp>
      <p:sp>
        <p:nvSpPr>
          <p:cNvPr id="479" name="Customer…"/>
          <p:cNvSpPr/>
          <p:nvPr/>
        </p:nvSpPr>
        <p:spPr>
          <a:xfrm>
            <a:off x="3668610" y="9928189"/>
            <a:ext cx="3116137" cy="2602803"/>
          </a:xfrm>
          <a:prstGeom prst="roundRect">
            <a:avLst>
              <a:gd name="adj" fmla="val 7319"/>
            </a:avLst>
          </a:prstGeom>
          <a:gradFill>
            <a:gsLst>
              <a:gs pos="0">
                <a:srgbClr val="00A6AC"/>
              </a:gs>
              <a:gs pos="100000">
                <a:srgbClr val="005C5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40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Customer</a:t>
            </a:r>
          </a:p>
          <a:p>
            <a:pPr>
              <a:defRPr b="0" sz="40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Mobile</a:t>
            </a:r>
          </a:p>
        </p:txBody>
      </p:sp>
      <p:sp>
        <p:nvSpPr>
          <p:cNvPr id="480" name="Line"/>
          <p:cNvSpPr/>
          <p:nvPr/>
        </p:nvSpPr>
        <p:spPr>
          <a:xfrm>
            <a:off x="6840449" y="6958263"/>
            <a:ext cx="9309673" cy="1"/>
          </a:xfrm>
          <a:prstGeom prst="line">
            <a:avLst/>
          </a:prstGeom>
          <a:ln w="63500">
            <a:solidFill>
              <a:srgbClr val="00A6A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81" name="Line"/>
          <p:cNvSpPr/>
          <p:nvPr/>
        </p:nvSpPr>
        <p:spPr>
          <a:xfrm>
            <a:off x="6967708" y="2508608"/>
            <a:ext cx="9062262" cy="2043956"/>
          </a:xfrm>
          <a:prstGeom prst="line">
            <a:avLst/>
          </a:prstGeom>
          <a:ln w="63500">
            <a:solidFill>
              <a:srgbClr val="00A6A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82" name="Line"/>
          <p:cNvSpPr/>
          <p:nvPr/>
        </p:nvSpPr>
        <p:spPr>
          <a:xfrm flipV="1">
            <a:off x="7124033" y="9369844"/>
            <a:ext cx="8954383" cy="1859747"/>
          </a:xfrm>
          <a:prstGeom prst="line">
            <a:avLst/>
          </a:prstGeom>
          <a:ln w="63500">
            <a:solidFill>
              <a:srgbClr val="00A6A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83" name="Process Checks"/>
          <p:cNvSpPr txBox="1"/>
          <p:nvPr/>
        </p:nvSpPr>
        <p:spPr>
          <a:xfrm>
            <a:off x="16066602" y="8018490"/>
            <a:ext cx="491012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Process Checks</a:t>
            </a:r>
          </a:p>
        </p:txBody>
      </p:sp>
      <p:sp>
        <p:nvSpPr>
          <p:cNvPr id="484" name="Receive Checks"/>
          <p:cNvSpPr txBox="1"/>
          <p:nvPr/>
        </p:nvSpPr>
        <p:spPr>
          <a:xfrm>
            <a:off x="16060328" y="4544048"/>
            <a:ext cx="492267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Receive Checks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77" grpId="2"/>
      <p:bldP build="whole" bldLvl="1" animBg="1" rev="0" advAuto="0" spid="483" grpId="9"/>
      <p:bldP build="whole" bldLvl="1" animBg="1" rev="0" advAuto="0" spid="478" grpId="3"/>
      <p:bldP build="whole" bldLvl="1" animBg="1" rev="0" advAuto="0" spid="484" grpId="8"/>
      <p:bldP build="whole" bldLvl="1" animBg="1" rev="0" advAuto="0" spid="479" grpId="4"/>
      <p:bldP build="whole" bldLvl="1" animBg="1" rev="0" advAuto="0" spid="476" grpId="1"/>
      <p:bldP build="whole" bldLvl="1" animBg="1" rev="0" advAuto="0" spid="482" grpId="7"/>
      <p:bldP build="whole" bldLvl="1" animBg="1" rev="0" advAuto="0" spid="480" grpId="6"/>
      <p:bldP build="whole" bldLvl="1" animBg="1" rev="0" advAuto="0" spid="481" grpId="5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InterThread Communication"/>
          <p:cNvSpPr txBox="1"/>
          <p:nvPr/>
        </p:nvSpPr>
        <p:spPr>
          <a:xfrm>
            <a:off x="785371" y="779568"/>
            <a:ext cx="1116546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InterThread Communication</a:t>
            </a:r>
          </a:p>
        </p:txBody>
      </p:sp>
      <p:sp>
        <p:nvSpPr>
          <p:cNvPr id="487" name="wait()"/>
          <p:cNvSpPr txBox="1"/>
          <p:nvPr/>
        </p:nvSpPr>
        <p:spPr>
          <a:xfrm>
            <a:off x="6524313" y="4922342"/>
            <a:ext cx="228701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wait()</a:t>
            </a:r>
          </a:p>
        </p:txBody>
      </p:sp>
      <p:sp>
        <p:nvSpPr>
          <p:cNvPr id="488" name="notify()"/>
          <p:cNvSpPr txBox="1"/>
          <p:nvPr/>
        </p:nvSpPr>
        <p:spPr>
          <a:xfrm>
            <a:off x="6528212" y="6773930"/>
            <a:ext cx="283108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notify()</a:t>
            </a:r>
          </a:p>
        </p:txBody>
      </p:sp>
      <p:sp>
        <p:nvSpPr>
          <p:cNvPr id="489" name="notifyAll()"/>
          <p:cNvSpPr txBox="1"/>
          <p:nvPr/>
        </p:nvSpPr>
        <p:spPr>
          <a:xfrm>
            <a:off x="6482765" y="9065117"/>
            <a:ext cx="381876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notifyAll()</a:t>
            </a:r>
          </a:p>
        </p:txBody>
      </p:sp>
      <p:sp>
        <p:nvSpPr>
          <p:cNvPr id="490" name="Object"/>
          <p:cNvSpPr txBox="1"/>
          <p:nvPr/>
        </p:nvSpPr>
        <p:spPr>
          <a:xfrm>
            <a:off x="2747601" y="3600689"/>
            <a:ext cx="278219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Object</a:t>
            </a:r>
          </a:p>
        </p:txBody>
      </p:sp>
      <p:sp>
        <p:nvSpPr>
          <p:cNvPr id="491" name="Obj"/>
          <p:cNvSpPr/>
          <p:nvPr/>
        </p:nvSpPr>
        <p:spPr>
          <a:xfrm>
            <a:off x="16937711" y="3139249"/>
            <a:ext cx="2782190" cy="2967102"/>
          </a:xfrm>
          <a:prstGeom prst="ellipse">
            <a:avLst/>
          </a:prstGeom>
          <a:gradFill>
            <a:gsLst>
              <a:gs pos="0">
                <a:srgbClr val="0066C1"/>
              </a:gs>
              <a:gs pos="100000">
                <a:srgbClr val="094593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Obj</a:t>
            </a:r>
          </a:p>
        </p:txBody>
      </p:sp>
      <p:sp>
        <p:nvSpPr>
          <p:cNvPr id="492" name="t1"/>
          <p:cNvSpPr/>
          <p:nvPr/>
        </p:nvSpPr>
        <p:spPr>
          <a:xfrm>
            <a:off x="12522768" y="5084772"/>
            <a:ext cx="1270001" cy="1270001"/>
          </a:xfrm>
          <a:prstGeom prst="rect">
            <a:avLst/>
          </a:prstGeom>
          <a:gradFill>
            <a:gsLst>
              <a:gs pos="0">
                <a:srgbClr val="0066C1"/>
              </a:gs>
              <a:gs pos="100000">
                <a:srgbClr val="094593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t1</a:t>
            </a:r>
          </a:p>
        </p:txBody>
      </p:sp>
      <p:sp>
        <p:nvSpPr>
          <p:cNvPr id="493" name="t2"/>
          <p:cNvSpPr/>
          <p:nvPr/>
        </p:nvSpPr>
        <p:spPr>
          <a:xfrm>
            <a:off x="13029178" y="8178062"/>
            <a:ext cx="1270001" cy="1270001"/>
          </a:xfrm>
          <a:prstGeom prst="rect">
            <a:avLst/>
          </a:prstGeom>
          <a:gradFill>
            <a:gsLst>
              <a:gs pos="0">
                <a:srgbClr val="0066C1"/>
              </a:gs>
              <a:gs pos="100000">
                <a:srgbClr val="094593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t2</a:t>
            </a:r>
          </a:p>
        </p:txBody>
      </p:sp>
      <p:sp>
        <p:nvSpPr>
          <p:cNvPr id="494" name="Line"/>
          <p:cNvSpPr/>
          <p:nvPr/>
        </p:nvSpPr>
        <p:spPr>
          <a:xfrm flipV="1">
            <a:off x="14074897" y="4836862"/>
            <a:ext cx="2282638" cy="862567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95" name="Line"/>
          <p:cNvSpPr/>
          <p:nvPr/>
        </p:nvSpPr>
        <p:spPr>
          <a:xfrm flipV="1">
            <a:off x="14615799" y="5986329"/>
            <a:ext cx="2561132" cy="2319978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96" name="wait()"/>
          <p:cNvSpPr txBox="1"/>
          <p:nvPr/>
        </p:nvSpPr>
        <p:spPr>
          <a:xfrm>
            <a:off x="14156164" y="3999077"/>
            <a:ext cx="172831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wait()</a:t>
            </a:r>
          </a:p>
        </p:txBody>
      </p:sp>
      <p:sp>
        <p:nvSpPr>
          <p:cNvPr id="497" name="notify()"/>
          <p:cNvSpPr txBox="1"/>
          <p:nvPr/>
        </p:nvSpPr>
        <p:spPr>
          <a:xfrm>
            <a:off x="15354941" y="7429500"/>
            <a:ext cx="213248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notify()</a:t>
            </a:r>
          </a:p>
        </p:txBody>
      </p:sp>
      <p:sp>
        <p:nvSpPr>
          <p:cNvPr id="498" name="Synchronized"/>
          <p:cNvSpPr txBox="1"/>
          <p:nvPr/>
        </p:nvSpPr>
        <p:spPr>
          <a:xfrm>
            <a:off x="9191003" y="11271352"/>
            <a:ext cx="413943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Synchronized</a:t>
            </a:r>
          </a:p>
        </p:txBody>
      </p:sp>
      <p:sp>
        <p:nvSpPr>
          <p:cNvPr id="499" name="IllegalMonitorStateException"/>
          <p:cNvSpPr txBox="1"/>
          <p:nvPr/>
        </p:nvSpPr>
        <p:spPr>
          <a:xfrm>
            <a:off x="15302991" y="11271352"/>
            <a:ext cx="851855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IllegalMonitorStateException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86" grpId="1"/>
      <p:bldP build="whole" bldLvl="1" animBg="1" rev="0" advAuto="0" spid="489" grpId="4"/>
      <p:bldP build="whole" bldLvl="1" animBg="1" rev="0" advAuto="0" spid="487" grpId="2"/>
      <p:bldP build="whole" bldLvl="1" animBg="1" rev="0" advAuto="0" spid="491" grpId="8"/>
      <p:bldP build="whole" bldLvl="1" animBg="1" rev="0" advAuto="0" spid="490" grpId="5"/>
      <p:bldP build="whole" bldLvl="1" animBg="1" rev="0" advAuto="0" spid="492" grpId="6"/>
      <p:bldP build="whole" bldLvl="1" animBg="1" rev="0" advAuto="0" spid="495" grpId="10"/>
      <p:bldP build="whole" bldLvl="1" animBg="1" rev="0" advAuto="0" spid="496" grpId="11"/>
      <p:bldP build="whole" bldLvl="1" animBg="1" rev="0" advAuto="0" spid="497" grpId="12"/>
      <p:bldP build="whole" bldLvl="1" animBg="1" rev="0" advAuto="0" spid="498" grpId="13"/>
      <p:bldP build="whole" bldLvl="1" animBg="1" rev="0" advAuto="0" spid="499" grpId="14"/>
      <p:bldP build="whole" bldLvl="1" animBg="1" rev="0" advAuto="0" spid="488" grpId="3"/>
      <p:bldP build="whole" bldLvl="1" animBg="1" rev="0" advAuto="0" spid="493" grpId="9"/>
      <p:bldP build="whole" bldLvl="1" animBg="1" rev="0" advAuto="0" spid="494" grpId="7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ive"/>
          <p:cNvSpPr txBox="1"/>
          <p:nvPr/>
        </p:nvSpPr>
        <p:spPr>
          <a:xfrm>
            <a:off x="1406830" y="855939"/>
            <a:ext cx="174472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Five</a:t>
            </a:r>
          </a:p>
        </p:txBody>
      </p:sp>
      <p:sp>
        <p:nvSpPr>
          <p:cNvPr id="169" name="None Type"/>
          <p:cNvSpPr txBox="1"/>
          <p:nvPr/>
        </p:nvSpPr>
        <p:spPr>
          <a:xfrm>
            <a:off x="1393485" y="3352728"/>
            <a:ext cx="438772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None Type</a:t>
            </a:r>
          </a:p>
        </p:txBody>
      </p:sp>
      <p:sp>
        <p:nvSpPr>
          <p:cNvPr id="170" name="an object that does not contain any value"/>
          <p:cNvSpPr txBox="1"/>
          <p:nvPr/>
        </p:nvSpPr>
        <p:spPr>
          <a:xfrm>
            <a:off x="7749271" y="3352728"/>
            <a:ext cx="164719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an object that does not contain any value</a:t>
            </a:r>
          </a:p>
        </p:txBody>
      </p:sp>
      <p:sp>
        <p:nvSpPr>
          <p:cNvPr id="171" name="Numeric Types"/>
          <p:cNvSpPr txBox="1"/>
          <p:nvPr/>
        </p:nvSpPr>
        <p:spPr>
          <a:xfrm>
            <a:off x="1374514" y="5423879"/>
            <a:ext cx="606615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Numeric Types</a:t>
            </a:r>
          </a:p>
        </p:txBody>
      </p:sp>
      <p:sp>
        <p:nvSpPr>
          <p:cNvPr id="172" name="int,float,complex"/>
          <p:cNvSpPr txBox="1"/>
          <p:nvPr/>
        </p:nvSpPr>
        <p:spPr>
          <a:xfrm>
            <a:off x="7876985" y="5423879"/>
            <a:ext cx="663600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int,float,complex</a:t>
            </a:r>
          </a:p>
        </p:txBody>
      </p:sp>
      <p:sp>
        <p:nvSpPr>
          <p:cNvPr id="173" name="Sequences"/>
          <p:cNvSpPr txBox="1"/>
          <p:nvPr/>
        </p:nvSpPr>
        <p:spPr>
          <a:xfrm>
            <a:off x="1308325" y="7495030"/>
            <a:ext cx="461086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Sequences</a:t>
            </a:r>
          </a:p>
        </p:txBody>
      </p:sp>
      <p:sp>
        <p:nvSpPr>
          <p:cNvPr id="174" name="str,bytes,bytearray,list,tuple,range"/>
          <p:cNvSpPr txBox="1"/>
          <p:nvPr/>
        </p:nvSpPr>
        <p:spPr>
          <a:xfrm>
            <a:off x="7595011" y="7495030"/>
            <a:ext cx="1348663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str,bytes,bytearray,list,tuple,range</a:t>
            </a:r>
          </a:p>
        </p:txBody>
      </p:sp>
      <p:sp>
        <p:nvSpPr>
          <p:cNvPr id="175" name="Sets"/>
          <p:cNvSpPr txBox="1"/>
          <p:nvPr/>
        </p:nvSpPr>
        <p:spPr>
          <a:xfrm>
            <a:off x="1357490" y="9360951"/>
            <a:ext cx="184340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Sets</a:t>
            </a:r>
          </a:p>
        </p:txBody>
      </p:sp>
      <p:sp>
        <p:nvSpPr>
          <p:cNvPr id="176" name="Mappings"/>
          <p:cNvSpPr txBox="1"/>
          <p:nvPr/>
        </p:nvSpPr>
        <p:spPr>
          <a:xfrm>
            <a:off x="1300277" y="11226871"/>
            <a:ext cx="41148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Mappings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3" grpId="6"/>
      <p:bldP build="whole" bldLvl="1" animBg="1" rev="0" advAuto="0" spid="175" grpId="8"/>
      <p:bldP build="whole" bldLvl="1" animBg="1" rev="0" advAuto="0" spid="170" grpId="3"/>
      <p:bldP build="whole" bldLvl="1" animBg="1" rev="0" advAuto="0" spid="174" grpId="7"/>
      <p:bldP build="whole" bldLvl="1" animBg="1" rev="0" advAuto="0" spid="169" grpId="2"/>
      <p:bldP build="whole" bldLvl="1" animBg="1" rev="0" advAuto="0" spid="168" grpId="1"/>
      <p:bldP build="whole" bldLvl="1" animBg="1" rev="0" advAuto="0" spid="176" grpId="9"/>
      <p:bldP build="whole" bldLvl="1" animBg="1" rev="0" advAuto="0" spid="172" grpId="5"/>
      <p:bldP build="whole" bldLvl="1" animBg="1" rev="0" advAuto="0" spid="171" grpId="4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Runnable"/>
          <p:cNvSpPr/>
          <p:nvPr/>
        </p:nvSpPr>
        <p:spPr>
          <a:xfrm>
            <a:off x="4581442" y="7711062"/>
            <a:ext cx="2791814" cy="2915770"/>
          </a:xfrm>
          <a:prstGeom prst="ellipse">
            <a:avLst/>
          </a:prstGeom>
          <a:gradFill>
            <a:gsLst>
              <a:gs pos="0">
                <a:srgbClr val="0066C1"/>
              </a:gs>
              <a:gs pos="100000">
                <a:srgbClr val="094593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Runnable</a:t>
            </a:r>
          </a:p>
        </p:txBody>
      </p:sp>
      <p:sp>
        <p:nvSpPr>
          <p:cNvPr id="502" name="Running"/>
          <p:cNvSpPr/>
          <p:nvPr/>
        </p:nvSpPr>
        <p:spPr>
          <a:xfrm>
            <a:off x="12922718" y="7941735"/>
            <a:ext cx="2791815" cy="2915769"/>
          </a:xfrm>
          <a:prstGeom prst="ellipse">
            <a:avLst/>
          </a:prstGeom>
          <a:gradFill>
            <a:gsLst>
              <a:gs pos="0">
                <a:srgbClr val="0066C1"/>
              </a:gs>
              <a:gs pos="100000">
                <a:srgbClr val="094593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Running</a:t>
            </a:r>
          </a:p>
        </p:txBody>
      </p:sp>
      <p:sp>
        <p:nvSpPr>
          <p:cNvPr id="503" name="Dead"/>
          <p:cNvSpPr/>
          <p:nvPr/>
        </p:nvSpPr>
        <p:spPr>
          <a:xfrm>
            <a:off x="20029568" y="7941537"/>
            <a:ext cx="2791814" cy="2915770"/>
          </a:xfrm>
          <a:prstGeom prst="ellipse">
            <a:avLst/>
          </a:prstGeom>
          <a:gradFill>
            <a:gsLst>
              <a:gs pos="0">
                <a:srgbClr val="0066C1"/>
              </a:gs>
              <a:gs pos="100000">
                <a:srgbClr val="094593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Dead</a:t>
            </a:r>
          </a:p>
        </p:txBody>
      </p:sp>
      <p:sp>
        <p:nvSpPr>
          <p:cNvPr id="504" name="wait"/>
          <p:cNvSpPr/>
          <p:nvPr/>
        </p:nvSpPr>
        <p:spPr>
          <a:xfrm>
            <a:off x="10507103" y="1273663"/>
            <a:ext cx="2481793" cy="2497827"/>
          </a:xfrm>
          <a:prstGeom prst="ellipse">
            <a:avLst/>
          </a:prstGeom>
          <a:gradFill>
            <a:gsLst>
              <a:gs pos="0">
                <a:srgbClr val="0066C1"/>
              </a:gs>
              <a:gs pos="100000">
                <a:srgbClr val="094593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wait</a:t>
            </a:r>
          </a:p>
        </p:txBody>
      </p:sp>
      <p:sp>
        <p:nvSpPr>
          <p:cNvPr id="505" name="Line"/>
          <p:cNvSpPr/>
          <p:nvPr/>
        </p:nvSpPr>
        <p:spPr>
          <a:xfrm>
            <a:off x="7615671" y="9399422"/>
            <a:ext cx="5064632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06" name="Line"/>
          <p:cNvSpPr/>
          <p:nvPr/>
        </p:nvSpPr>
        <p:spPr>
          <a:xfrm>
            <a:off x="15749998" y="9399422"/>
            <a:ext cx="4244106" cy="1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07" name="Line"/>
          <p:cNvSpPr/>
          <p:nvPr/>
        </p:nvSpPr>
        <p:spPr>
          <a:xfrm flipH="1" flipV="1">
            <a:off x="12869742" y="3512813"/>
            <a:ext cx="1036463" cy="4350458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08" name="Line"/>
          <p:cNvSpPr/>
          <p:nvPr/>
        </p:nvSpPr>
        <p:spPr>
          <a:xfrm flipH="1">
            <a:off x="6611471" y="3026606"/>
            <a:ext cx="3706511" cy="4712815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09" name="notified"/>
          <p:cNvSpPr txBox="1"/>
          <p:nvPr/>
        </p:nvSpPr>
        <p:spPr>
          <a:xfrm>
            <a:off x="5637964" y="825836"/>
            <a:ext cx="227975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notified</a:t>
            </a:r>
          </a:p>
        </p:txBody>
      </p:sp>
      <p:sp>
        <p:nvSpPr>
          <p:cNvPr id="510" name="time expires"/>
          <p:cNvSpPr txBox="1"/>
          <p:nvPr/>
        </p:nvSpPr>
        <p:spPr>
          <a:xfrm>
            <a:off x="5620227" y="1677163"/>
            <a:ext cx="369829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time expires</a:t>
            </a:r>
          </a:p>
        </p:txBody>
      </p:sp>
      <p:sp>
        <p:nvSpPr>
          <p:cNvPr id="511" name="interrupted"/>
          <p:cNvSpPr txBox="1"/>
          <p:nvPr/>
        </p:nvSpPr>
        <p:spPr>
          <a:xfrm>
            <a:off x="5797544" y="2849883"/>
            <a:ext cx="334365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interrupted</a:t>
            </a:r>
          </a:p>
        </p:txBody>
      </p:sp>
      <p:sp>
        <p:nvSpPr>
          <p:cNvPr id="512" name="wait"/>
          <p:cNvSpPr txBox="1"/>
          <p:nvPr/>
        </p:nvSpPr>
        <p:spPr>
          <a:xfrm>
            <a:off x="14022935" y="4934587"/>
            <a:ext cx="128849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wait</a:t>
            </a:r>
          </a:p>
        </p:txBody>
      </p:sp>
      <p:sp>
        <p:nvSpPr>
          <p:cNvPr id="513" name="Completes"/>
          <p:cNvSpPr txBox="1"/>
          <p:nvPr/>
        </p:nvSpPr>
        <p:spPr>
          <a:xfrm>
            <a:off x="15956948" y="7539633"/>
            <a:ext cx="330667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Completes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04" grpId="6"/>
      <p:bldP build="whole" bldLvl="1" animBg="1" rev="0" advAuto="0" spid="509" grpId="7"/>
      <p:bldP build="whole" bldLvl="1" animBg="1" rev="0" advAuto="0" spid="503" grpId="13"/>
      <p:bldP build="whole" bldLvl="1" animBg="1" rev="0" advAuto="0" spid="506" grpId="12"/>
      <p:bldP build="whole" bldLvl="1" animBg="1" rev="0" advAuto="0" spid="505" grpId="2"/>
      <p:bldP build="whole" bldLvl="1" animBg="1" rev="0" advAuto="0" spid="507" grpId="5"/>
      <p:bldP build="whole" bldLvl="1" animBg="1" rev="0" advAuto="0" spid="510" grpId="8"/>
      <p:bldP build="whole" bldLvl="1" animBg="1" rev="0" advAuto="0" spid="513" grpId="11"/>
      <p:bldP build="whole" bldLvl="1" animBg="1" rev="0" advAuto="0" spid="508" grpId="10"/>
      <p:bldP build="whole" bldLvl="1" animBg="1" rev="0" advAuto="0" spid="512" grpId="4"/>
      <p:bldP build="whole" bldLvl="1" animBg="1" rev="0" advAuto="0" spid="501" grpId="1"/>
      <p:bldP build="whole" bldLvl="1" animBg="1" rev="0" advAuto="0" spid="502" grpId="3"/>
      <p:bldP build="whole" bldLvl="1" animBg="1" rev="0" advAuto="0" spid="511" grpId="9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olymorphism"/>
          <p:cNvSpPr txBox="1"/>
          <p:nvPr/>
        </p:nvSpPr>
        <p:spPr>
          <a:xfrm>
            <a:off x="823595" y="609600"/>
            <a:ext cx="815721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Polymorphism</a:t>
            </a:r>
          </a:p>
        </p:txBody>
      </p:sp>
      <p:sp>
        <p:nvSpPr>
          <p:cNvPr id="516" name="POLY"/>
          <p:cNvSpPr txBox="1"/>
          <p:nvPr/>
        </p:nvSpPr>
        <p:spPr>
          <a:xfrm>
            <a:off x="5380989" y="3695700"/>
            <a:ext cx="259842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POLY</a:t>
            </a:r>
          </a:p>
        </p:txBody>
      </p:sp>
      <p:sp>
        <p:nvSpPr>
          <p:cNvPr id="517" name="MULTI"/>
          <p:cNvSpPr txBox="1"/>
          <p:nvPr/>
        </p:nvSpPr>
        <p:spPr>
          <a:xfrm>
            <a:off x="12412725" y="3695700"/>
            <a:ext cx="301294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MULTI</a:t>
            </a:r>
          </a:p>
        </p:txBody>
      </p:sp>
      <p:sp>
        <p:nvSpPr>
          <p:cNvPr id="518" name="MORPHIC"/>
          <p:cNvSpPr txBox="1"/>
          <p:nvPr/>
        </p:nvSpPr>
        <p:spPr>
          <a:xfrm>
            <a:off x="4941061" y="6870700"/>
            <a:ext cx="479907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MORPHIC</a:t>
            </a:r>
          </a:p>
        </p:txBody>
      </p:sp>
      <p:sp>
        <p:nvSpPr>
          <p:cNvPr id="519" name="SHAPES"/>
          <p:cNvSpPr txBox="1"/>
          <p:nvPr/>
        </p:nvSpPr>
        <p:spPr>
          <a:xfrm>
            <a:off x="12321286" y="6870700"/>
            <a:ext cx="400862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SHAPES</a:t>
            </a:r>
          </a:p>
        </p:txBody>
      </p:sp>
      <p:sp>
        <p:nvSpPr>
          <p:cNvPr id="520" name="OBJ1"/>
          <p:cNvSpPr txBox="1"/>
          <p:nvPr/>
        </p:nvSpPr>
        <p:spPr>
          <a:xfrm>
            <a:off x="4869941" y="10452100"/>
            <a:ext cx="265531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OBJ1</a:t>
            </a:r>
          </a:p>
        </p:txBody>
      </p:sp>
      <p:sp>
        <p:nvSpPr>
          <p:cNvPr id="521" name="OBJ2"/>
          <p:cNvSpPr txBox="1"/>
          <p:nvPr/>
        </p:nvSpPr>
        <p:spPr>
          <a:xfrm>
            <a:off x="13277341" y="9334500"/>
            <a:ext cx="265531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OBJ2</a:t>
            </a:r>
          </a:p>
        </p:txBody>
      </p:sp>
      <p:sp>
        <p:nvSpPr>
          <p:cNvPr id="522" name="OBJ3"/>
          <p:cNvSpPr txBox="1"/>
          <p:nvPr/>
        </p:nvSpPr>
        <p:spPr>
          <a:xfrm>
            <a:off x="13277341" y="11798300"/>
            <a:ext cx="265531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OBJ3</a:t>
            </a:r>
          </a:p>
        </p:txBody>
      </p:sp>
      <p:sp>
        <p:nvSpPr>
          <p:cNvPr id="523" name="Line"/>
          <p:cNvSpPr/>
          <p:nvPr/>
        </p:nvSpPr>
        <p:spPr>
          <a:xfrm flipH="1">
            <a:off x="7511777" y="9982199"/>
            <a:ext cx="5776914" cy="964805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24" name="Line"/>
          <p:cNvSpPr/>
          <p:nvPr/>
        </p:nvSpPr>
        <p:spPr>
          <a:xfrm flipH="1" flipV="1">
            <a:off x="7511615" y="11434523"/>
            <a:ext cx="5777076" cy="987624"/>
          </a:xfrm>
          <a:prstGeom prst="line">
            <a:avLst/>
          </a:prstGeom>
          <a:ln w="635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15" grpId="1"/>
      <p:bldP build="whole" bldLvl="1" animBg="1" rev="0" advAuto="0" spid="519" grpId="5"/>
      <p:bldP build="whole" bldLvl="1" animBg="1" rev="0" advAuto="0" spid="523" grpId="8"/>
      <p:bldP build="whole" bldLvl="1" animBg="1" rev="0" advAuto="0" spid="522" grpId="9"/>
      <p:bldP build="whole" bldLvl="1" animBg="1" rev="0" advAuto="0" spid="520" grpId="6"/>
      <p:bldP build="whole" bldLvl="1" animBg="1" rev="0" advAuto="0" spid="516" grpId="2"/>
      <p:bldP build="whole" bldLvl="1" animBg="1" rev="0" advAuto="0" spid="524" grpId="10"/>
      <p:bldP build="whole" bldLvl="1" animBg="1" rev="0" advAuto="0" spid="521" grpId="7"/>
      <p:bldP build="whole" bldLvl="1" animBg="1" rev="0" advAuto="0" spid="517" grpId="3"/>
      <p:bldP build="whole" bldLvl="1" animBg="1" rev="0" advAuto="0" spid="518" grpId="4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Duck Typing"/>
          <p:cNvSpPr txBox="1"/>
          <p:nvPr/>
        </p:nvSpPr>
        <p:spPr>
          <a:xfrm>
            <a:off x="236568" y="434631"/>
            <a:ext cx="6059933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Duck Typing</a:t>
            </a:r>
          </a:p>
        </p:txBody>
      </p:sp>
      <p:sp>
        <p:nvSpPr>
          <p:cNvPr id="527" name="Duck"/>
          <p:cNvSpPr txBox="1"/>
          <p:nvPr/>
        </p:nvSpPr>
        <p:spPr>
          <a:xfrm>
            <a:off x="3719693" y="2910438"/>
            <a:ext cx="2636013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Duck</a:t>
            </a:r>
          </a:p>
        </p:txBody>
      </p:sp>
      <p:sp>
        <p:nvSpPr>
          <p:cNvPr id="528" name="talk"/>
          <p:cNvSpPr txBox="1"/>
          <p:nvPr/>
        </p:nvSpPr>
        <p:spPr>
          <a:xfrm>
            <a:off x="4885573" y="4849375"/>
            <a:ext cx="1900429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talk</a:t>
            </a:r>
          </a:p>
        </p:txBody>
      </p:sp>
      <p:sp>
        <p:nvSpPr>
          <p:cNvPr id="529" name="Human"/>
          <p:cNvSpPr txBox="1"/>
          <p:nvPr/>
        </p:nvSpPr>
        <p:spPr>
          <a:xfrm>
            <a:off x="13946423" y="3001317"/>
            <a:ext cx="3575813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Human</a:t>
            </a:r>
          </a:p>
        </p:txBody>
      </p:sp>
      <p:sp>
        <p:nvSpPr>
          <p:cNvPr id="530" name="talk"/>
          <p:cNvSpPr txBox="1"/>
          <p:nvPr/>
        </p:nvSpPr>
        <p:spPr>
          <a:xfrm>
            <a:off x="15582203" y="4940253"/>
            <a:ext cx="1900429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talk</a:t>
            </a:r>
          </a:p>
        </p:txBody>
      </p:sp>
      <p:sp>
        <p:nvSpPr>
          <p:cNvPr id="531" name="def callTalk(obj)"/>
          <p:cNvSpPr txBox="1"/>
          <p:nvPr/>
        </p:nvSpPr>
        <p:spPr>
          <a:xfrm>
            <a:off x="7258011" y="8466031"/>
            <a:ext cx="7691629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def callTalk(obj)</a:t>
            </a:r>
          </a:p>
        </p:txBody>
      </p:sp>
      <p:sp>
        <p:nvSpPr>
          <p:cNvPr id="532" name="obj.talk()"/>
          <p:cNvSpPr txBox="1"/>
          <p:nvPr/>
        </p:nvSpPr>
        <p:spPr>
          <a:xfrm>
            <a:off x="9251640" y="10170086"/>
            <a:ext cx="4308349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obj.talk()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6" grpId="1"/>
      <p:bldP build="whole" bldLvl="1" animBg="1" rev="0" advAuto="0" spid="532" grpId="3"/>
      <p:bldP build="whole" bldLvl="1" animBg="1" rev="0" advAuto="0" spid="528" grpId="6"/>
      <p:bldP build="whole" bldLvl="1" animBg="1" rev="0" advAuto="0" spid="529" grpId="5"/>
      <p:bldP build="whole" bldLvl="1" animBg="1" rev="0" advAuto="0" spid="527" grpId="4"/>
      <p:bldP build="whole" bldLvl="1" animBg="1" rev="0" advAuto="0" spid="531" grpId="2"/>
      <p:bldP build="whole" bldLvl="1" animBg="1" rev="0" advAuto="0" spid="530" grpId="7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Flight"/>
          <p:cNvSpPr txBox="1"/>
          <p:nvPr/>
        </p:nvSpPr>
        <p:spPr>
          <a:xfrm>
            <a:off x="2418771" y="5286849"/>
            <a:ext cx="2821941" cy="1304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Flight</a:t>
            </a:r>
          </a:p>
        </p:txBody>
      </p:sp>
      <p:sp>
        <p:nvSpPr>
          <p:cNvPr id="535" name="Engine"/>
          <p:cNvSpPr txBox="1"/>
          <p:nvPr/>
        </p:nvSpPr>
        <p:spPr>
          <a:xfrm>
            <a:off x="3778377" y="7125122"/>
            <a:ext cx="3443733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Engine</a:t>
            </a:r>
          </a:p>
        </p:txBody>
      </p:sp>
      <p:sp>
        <p:nvSpPr>
          <p:cNvPr id="536" name="BoingEngine"/>
          <p:cNvSpPr txBox="1"/>
          <p:nvPr/>
        </p:nvSpPr>
        <p:spPr>
          <a:xfrm>
            <a:off x="16736110" y="10915500"/>
            <a:ext cx="6968419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BoingEngine</a:t>
            </a:r>
          </a:p>
        </p:txBody>
      </p:sp>
      <p:sp>
        <p:nvSpPr>
          <p:cNvPr id="537" name="AirbusEngine"/>
          <p:cNvSpPr txBox="1"/>
          <p:nvPr/>
        </p:nvSpPr>
        <p:spPr>
          <a:xfrm>
            <a:off x="9417049" y="10915500"/>
            <a:ext cx="6565901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AirbusEngine</a:t>
            </a:r>
          </a:p>
        </p:txBody>
      </p:sp>
      <p:sp>
        <p:nvSpPr>
          <p:cNvPr id="538" name="Dependency Injection"/>
          <p:cNvSpPr txBox="1"/>
          <p:nvPr/>
        </p:nvSpPr>
        <p:spPr>
          <a:xfrm>
            <a:off x="544231" y="950891"/>
            <a:ext cx="10650221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Dependency Injection</a:t>
            </a:r>
          </a:p>
        </p:txBody>
      </p:sp>
      <p:sp>
        <p:nvSpPr>
          <p:cNvPr id="539" name="Engine"/>
          <p:cNvSpPr txBox="1"/>
          <p:nvPr/>
        </p:nvSpPr>
        <p:spPr>
          <a:xfrm>
            <a:off x="15045432" y="4769098"/>
            <a:ext cx="3443733" cy="1304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Engine</a:t>
            </a:r>
          </a:p>
        </p:txBody>
      </p:sp>
      <p:sp>
        <p:nvSpPr>
          <p:cNvPr id="540" name="Line"/>
          <p:cNvSpPr/>
          <p:nvPr/>
        </p:nvSpPr>
        <p:spPr>
          <a:xfrm flipV="1">
            <a:off x="13536708" y="6100982"/>
            <a:ext cx="2355537" cy="498233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1" name="Line"/>
          <p:cNvSpPr/>
          <p:nvPr/>
        </p:nvSpPr>
        <p:spPr>
          <a:xfrm flipH="1" flipV="1">
            <a:off x="17412938" y="6101210"/>
            <a:ext cx="2247838" cy="498210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36" grpId="6"/>
      <p:bldP build="whole" bldLvl="1" animBg="1" rev="0" advAuto="0" spid="534" grpId="2"/>
      <p:bldP build="whole" bldLvl="1" animBg="1" rev="0" advAuto="0" spid="540" grpId="5"/>
      <p:bldP build="whole" bldLvl="1" animBg="1" rev="0" advAuto="0" spid="538" grpId="1"/>
      <p:bldP build="whole" bldLvl="1" animBg="1" rev="0" advAuto="0" spid="537" grpId="4"/>
      <p:bldP build="whole" bldLvl="1" animBg="1" rev="0" advAuto="0" spid="539" grpId="3"/>
      <p:bldP build="whole" bldLvl="1" animBg="1" rev="0" advAuto="0" spid="541" grpId="7"/>
      <p:bldP build="whole" bldLvl="1" animBg="1" rev="0" advAuto="0" spid="535" grpId="8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+"/>
          <p:cNvSpPr txBox="1"/>
          <p:nvPr/>
        </p:nvSpPr>
        <p:spPr>
          <a:xfrm>
            <a:off x="10991850" y="4532008"/>
            <a:ext cx="2400301" cy="4651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0"/>
            </a:lvl1pPr>
          </a:lstStyle>
          <a:p>
            <a:pPr/>
            <a:r>
              <a:t>+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43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FiveSeries"/>
          <p:cNvSpPr txBox="1"/>
          <p:nvPr/>
        </p:nvSpPr>
        <p:spPr>
          <a:xfrm>
            <a:off x="9656135" y="9279186"/>
            <a:ext cx="6968419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FiveSeries</a:t>
            </a:r>
          </a:p>
        </p:txBody>
      </p:sp>
      <p:sp>
        <p:nvSpPr>
          <p:cNvPr id="546" name="ThreeSeries"/>
          <p:cNvSpPr txBox="1"/>
          <p:nvPr/>
        </p:nvSpPr>
        <p:spPr>
          <a:xfrm>
            <a:off x="2665243" y="9279186"/>
            <a:ext cx="5909565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ThreeSeries</a:t>
            </a:r>
          </a:p>
        </p:txBody>
      </p:sp>
      <p:sp>
        <p:nvSpPr>
          <p:cNvPr id="547" name="Method Overriding"/>
          <p:cNvSpPr txBox="1"/>
          <p:nvPr/>
        </p:nvSpPr>
        <p:spPr>
          <a:xfrm>
            <a:off x="1287435" y="950891"/>
            <a:ext cx="9163813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Method Overriding</a:t>
            </a:r>
          </a:p>
        </p:txBody>
      </p:sp>
      <p:sp>
        <p:nvSpPr>
          <p:cNvPr id="548" name="BMW"/>
          <p:cNvSpPr txBox="1"/>
          <p:nvPr/>
        </p:nvSpPr>
        <p:spPr>
          <a:xfrm>
            <a:off x="8332234" y="3132784"/>
            <a:ext cx="2710181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BMW</a:t>
            </a:r>
          </a:p>
        </p:txBody>
      </p:sp>
      <p:sp>
        <p:nvSpPr>
          <p:cNvPr id="549" name="Line"/>
          <p:cNvSpPr/>
          <p:nvPr/>
        </p:nvSpPr>
        <p:spPr>
          <a:xfrm flipV="1">
            <a:off x="6456733" y="4464668"/>
            <a:ext cx="2355538" cy="498233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0" name="Line"/>
          <p:cNvSpPr/>
          <p:nvPr/>
        </p:nvSpPr>
        <p:spPr>
          <a:xfrm flipH="1" flipV="1">
            <a:off x="10332963" y="4464896"/>
            <a:ext cx="2247838" cy="4982109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1" name="start()"/>
          <p:cNvSpPr txBox="1"/>
          <p:nvPr/>
        </p:nvSpPr>
        <p:spPr>
          <a:xfrm>
            <a:off x="11323146" y="4635513"/>
            <a:ext cx="2955037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start()</a:t>
            </a:r>
          </a:p>
        </p:txBody>
      </p:sp>
      <p:sp>
        <p:nvSpPr>
          <p:cNvPr id="552" name="start()"/>
          <p:cNvSpPr txBox="1"/>
          <p:nvPr/>
        </p:nvSpPr>
        <p:spPr>
          <a:xfrm>
            <a:off x="4806378" y="11171401"/>
            <a:ext cx="2955037" cy="1304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start()</a:t>
            </a:r>
          </a:p>
        </p:txBody>
      </p:sp>
      <p:sp>
        <p:nvSpPr>
          <p:cNvPr id="553" name="start()"/>
          <p:cNvSpPr txBox="1"/>
          <p:nvPr/>
        </p:nvSpPr>
        <p:spPr>
          <a:xfrm>
            <a:off x="13221311" y="11171401"/>
            <a:ext cx="2955037" cy="1304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start()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49" grpId="4"/>
      <p:bldP build="whole" bldLvl="1" animBg="1" rev="0" advAuto="0" spid="553" grpId="9"/>
      <p:bldP build="whole" bldLvl="1" animBg="1" rev="0" advAuto="0" spid="550" grpId="6"/>
      <p:bldP build="whole" bldLvl="1" animBg="1" rev="0" advAuto="0" spid="545" grpId="5"/>
      <p:bldP build="whole" bldLvl="1" animBg="1" rev="0" advAuto="0" spid="546" grpId="3"/>
      <p:bldP build="whole" bldLvl="1" animBg="1" rev="0" advAuto="0" spid="547" grpId="1"/>
      <p:bldP build="whole" bldLvl="1" animBg="1" rev="0" advAuto="0" spid="551" grpId="7"/>
      <p:bldP build="whole" bldLvl="1" animBg="1" rev="0" advAuto="0" spid="548" grpId="2"/>
      <p:bldP build="whole" bldLvl="1" animBg="1" rev="0" advAuto="0" spid="552" grpId="8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Regular Expressions"/>
          <p:cNvSpPr txBox="1"/>
          <p:nvPr/>
        </p:nvSpPr>
        <p:spPr>
          <a:xfrm>
            <a:off x="744452" y="791535"/>
            <a:ext cx="1173226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/>
            </a:lvl1pPr>
          </a:lstStyle>
          <a:p>
            <a:pPr/>
            <a:r>
              <a:t>Regular Expressions</a:t>
            </a:r>
          </a:p>
        </p:txBody>
      </p:sp>
      <p:sp>
        <p:nvSpPr>
          <p:cNvPr id="556" name="regex"/>
          <p:cNvSpPr txBox="1"/>
          <p:nvPr/>
        </p:nvSpPr>
        <p:spPr>
          <a:xfrm>
            <a:off x="18633917" y="791535"/>
            <a:ext cx="326517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/>
            </a:lvl1pPr>
          </a:lstStyle>
          <a:p>
            <a:pPr/>
            <a:r>
              <a:t>regex</a:t>
            </a:r>
          </a:p>
        </p:txBody>
      </p:sp>
      <p:sp>
        <p:nvSpPr>
          <p:cNvPr id="557" name="pattern"/>
          <p:cNvSpPr txBox="1"/>
          <p:nvPr/>
        </p:nvSpPr>
        <p:spPr>
          <a:xfrm>
            <a:off x="2759659" y="4961539"/>
            <a:ext cx="418338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/>
            </a:lvl1pPr>
          </a:lstStyle>
          <a:p>
            <a:pPr/>
            <a:r>
              <a:t>pattern</a:t>
            </a:r>
          </a:p>
        </p:txBody>
      </p:sp>
      <p:sp>
        <p:nvSpPr>
          <p:cNvPr id="558" name="search"/>
          <p:cNvSpPr txBox="1"/>
          <p:nvPr/>
        </p:nvSpPr>
        <p:spPr>
          <a:xfrm>
            <a:off x="9872618" y="3276630"/>
            <a:ext cx="390144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/>
            </a:lvl1pPr>
          </a:lstStyle>
          <a:p>
            <a:pPr/>
            <a:r>
              <a:t>search</a:t>
            </a:r>
          </a:p>
        </p:txBody>
      </p:sp>
      <p:sp>
        <p:nvSpPr>
          <p:cNvPr id="559" name="validate"/>
          <p:cNvSpPr txBox="1"/>
          <p:nvPr/>
        </p:nvSpPr>
        <p:spPr>
          <a:xfrm>
            <a:off x="9935845" y="7085329"/>
            <a:ext cx="4512311" cy="1577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/>
            </a:lvl1pPr>
          </a:lstStyle>
          <a:p>
            <a:pPr/>
            <a:r>
              <a:t>validate</a:t>
            </a:r>
          </a:p>
        </p:txBody>
      </p:sp>
      <p:sp>
        <p:nvSpPr>
          <p:cNvPr id="560" name="email"/>
          <p:cNvSpPr txBox="1"/>
          <p:nvPr/>
        </p:nvSpPr>
        <p:spPr>
          <a:xfrm>
            <a:off x="5905816" y="10554295"/>
            <a:ext cx="312547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/>
            </a:lvl1pPr>
          </a:lstStyle>
          <a:p>
            <a:pPr/>
            <a:r>
              <a:t>email</a:t>
            </a:r>
          </a:p>
        </p:txBody>
      </p:sp>
      <p:sp>
        <p:nvSpPr>
          <p:cNvPr id="561" name="password"/>
          <p:cNvSpPr txBox="1"/>
          <p:nvPr/>
        </p:nvSpPr>
        <p:spPr>
          <a:xfrm>
            <a:off x="10923942" y="10554295"/>
            <a:ext cx="566420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/>
            </a:lvl1pPr>
          </a:lstStyle>
          <a:p>
            <a:pPr/>
            <a:r>
              <a:t>password</a:t>
            </a:r>
          </a:p>
        </p:txBody>
      </p:sp>
      <p:sp>
        <p:nvSpPr>
          <p:cNvPr id="562" name="r’\d+\b’"/>
          <p:cNvSpPr txBox="1"/>
          <p:nvPr/>
        </p:nvSpPr>
        <p:spPr>
          <a:xfrm>
            <a:off x="16972818" y="4961539"/>
            <a:ext cx="435737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/>
            </a:lvl1pPr>
          </a:lstStyle>
          <a:p>
            <a:pPr/>
            <a:r>
              <a:t>r’\d+\b’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57" grpId="3"/>
      <p:bldP build="whole" bldLvl="1" animBg="1" rev="0" advAuto="0" spid="556" grpId="2"/>
      <p:bldP build="whole" bldLvl="1" animBg="1" rev="0" advAuto="0" spid="562" grpId="4"/>
      <p:bldP build="whole" bldLvl="1" animBg="1" rev="0" advAuto="0" spid="560" grpId="7"/>
      <p:bldP build="whole" bldLvl="1" animBg="1" rev="0" advAuto="0" spid="558" grpId="5"/>
      <p:bldP build="whole" bldLvl="1" animBg="1" rev="0" advAuto="0" spid="561" grpId="8"/>
      <p:bldP build="whole" bldLvl="1" animBg="1" rev="0" advAuto="0" spid="555" grpId="1"/>
      <p:bldP build="whole" bldLvl="1" animBg="1" rev="0" advAuto="0" spid="559" grpId="6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re"/>
          <p:cNvSpPr txBox="1"/>
          <p:nvPr/>
        </p:nvSpPr>
        <p:spPr>
          <a:xfrm>
            <a:off x="5931883" y="6530859"/>
            <a:ext cx="119634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/>
            </a:lvl1pPr>
          </a:lstStyle>
          <a:p>
            <a:pPr/>
            <a:r>
              <a:t>re</a:t>
            </a:r>
          </a:p>
        </p:txBody>
      </p:sp>
      <p:sp>
        <p:nvSpPr>
          <p:cNvPr id="565" name="match"/>
          <p:cNvSpPr txBox="1"/>
          <p:nvPr/>
        </p:nvSpPr>
        <p:spPr>
          <a:xfrm>
            <a:off x="13480072" y="1606160"/>
            <a:ext cx="366776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/>
            </a:lvl1pPr>
          </a:lstStyle>
          <a:p>
            <a:pPr/>
            <a:r>
              <a:t>match</a:t>
            </a:r>
          </a:p>
        </p:txBody>
      </p:sp>
      <p:sp>
        <p:nvSpPr>
          <p:cNvPr id="566" name="search"/>
          <p:cNvSpPr txBox="1"/>
          <p:nvPr/>
        </p:nvSpPr>
        <p:spPr>
          <a:xfrm>
            <a:off x="13363232" y="4068509"/>
            <a:ext cx="390144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/>
            </a:lvl1pPr>
          </a:lstStyle>
          <a:p>
            <a:pPr/>
            <a:r>
              <a:t>search</a:t>
            </a:r>
          </a:p>
        </p:txBody>
      </p:sp>
      <p:sp>
        <p:nvSpPr>
          <p:cNvPr id="567" name="findall"/>
          <p:cNvSpPr txBox="1"/>
          <p:nvPr/>
        </p:nvSpPr>
        <p:spPr>
          <a:xfrm>
            <a:off x="13575322" y="6530859"/>
            <a:ext cx="347726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/>
            </a:lvl1pPr>
          </a:lstStyle>
          <a:p>
            <a:pPr/>
            <a:r>
              <a:t>findall</a:t>
            </a:r>
          </a:p>
        </p:txBody>
      </p:sp>
      <p:sp>
        <p:nvSpPr>
          <p:cNvPr id="568" name="split"/>
          <p:cNvSpPr txBox="1"/>
          <p:nvPr/>
        </p:nvSpPr>
        <p:spPr>
          <a:xfrm>
            <a:off x="13517076" y="8993208"/>
            <a:ext cx="246634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/>
            </a:lvl1pPr>
          </a:lstStyle>
          <a:p>
            <a:pPr/>
            <a:r>
              <a:t>split</a:t>
            </a:r>
          </a:p>
        </p:txBody>
      </p:sp>
      <p:sp>
        <p:nvSpPr>
          <p:cNvPr id="569" name="sub"/>
          <p:cNvSpPr txBox="1"/>
          <p:nvPr/>
        </p:nvSpPr>
        <p:spPr>
          <a:xfrm>
            <a:off x="13645981" y="11133440"/>
            <a:ext cx="220853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/>
            </a:lvl1pPr>
          </a:lstStyle>
          <a:p>
            <a:pPr/>
            <a:r>
              <a:t>sub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67" grpId="4"/>
      <p:bldP build="whole" bldLvl="1" animBg="1" rev="0" advAuto="0" spid="564" grpId="1"/>
      <p:bldP build="whole" bldLvl="1" animBg="1" rev="0" advAuto="0" spid="569" grpId="6"/>
      <p:bldP build="whole" bldLvl="1" animBg="1" rev="0" advAuto="0" spid="568" grpId="5"/>
      <p:bldP build="whole" bldLvl="1" animBg="1" rev="0" advAuto="0" spid="566" grpId="3"/>
      <p:bldP build="whole" bldLvl="1" animBg="1" rev="0" advAuto="0" spid="565" grpId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\d"/>
          <p:cNvSpPr txBox="1"/>
          <p:nvPr/>
        </p:nvSpPr>
        <p:spPr>
          <a:xfrm>
            <a:off x="2654871" y="6218173"/>
            <a:ext cx="1055117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\d</a:t>
            </a:r>
          </a:p>
        </p:txBody>
      </p:sp>
      <p:sp>
        <p:nvSpPr>
          <p:cNvPr id="572" name="\D"/>
          <p:cNvSpPr txBox="1"/>
          <p:nvPr/>
        </p:nvSpPr>
        <p:spPr>
          <a:xfrm>
            <a:off x="5097027" y="6218173"/>
            <a:ext cx="1167893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\D</a:t>
            </a:r>
          </a:p>
        </p:txBody>
      </p:sp>
      <p:sp>
        <p:nvSpPr>
          <p:cNvPr id="573" name="\s"/>
          <p:cNvSpPr txBox="1"/>
          <p:nvPr/>
        </p:nvSpPr>
        <p:spPr>
          <a:xfrm>
            <a:off x="7230576" y="6218173"/>
            <a:ext cx="960629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\s</a:t>
            </a:r>
          </a:p>
        </p:txBody>
      </p:sp>
      <p:sp>
        <p:nvSpPr>
          <p:cNvPr id="574" name="\S"/>
          <p:cNvSpPr txBox="1"/>
          <p:nvPr/>
        </p:nvSpPr>
        <p:spPr>
          <a:xfrm>
            <a:off x="9160418" y="6218173"/>
            <a:ext cx="1110997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\S</a:t>
            </a:r>
          </a:p>
        </p:txBody>
      </p:sp>
      <p:sp>
        <p:nvSpPr>
          <p:cNvPr id="575" name="\w"/>
          <p:cNvSpPr txBox="1"/>
          <p:nvPr/>
        </p:nvSpPr>
        <p:spPr>
          <a:xfrm>
            <a:off x="11224244" y="6218173"/>
            <a:ext cx="1222757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\w</a:t>
            </a:r>
          </a:p>
        </p:txBody>
      </p:sp>
      <p:sp>
        <p:nvSpPr>
          <p:cNvPr id="576" name="\W"/>
          <p:cNvSpPr txBox="1"/>
          <p:nvPr/>
        </p:nvSpPr>
        <p:spPr>
          <a:xfrm>
            <a:off x="13382178" y="6218173"/>
            <a:ext cx="1393445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\W</a:t>
            </a:r>
          </a:p>
        </p:txBody>
      </p:sp>
      <p:sp>
        <p:nvSpPr>
          <p:cNvPr id="577" name="\b"/>
          <p:cNvSpPr txBox="1"/>
          <p:nvPr/>
        </p:nvSpPr>
        <p:spPr>
          <a:xfrm>
            <a:off x="15915646" y="6218173"/>
            <a:ext cx="1055117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\b</a:t>
            </a:r>
          </a:p>
        </p:txBody>
      </p:sp>
      <p:sp>
        <p:nvSpPr>
          <p:cNvPr id="578" name="\A"/>
          <p:cNvSpPr txBox="1"/>
          <p:nvPr/>
        </p:nvSpPr>
        <p:spPr>
          <a:xfrm>
            <a:off x="18373526" y="6218173"/>
            <a:ext cx="1110997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\A</a:t>
            </a:r>
          </a:p>
        </p:txBody>
      </p:sp>
      <p:sp>
        <p:nvSpPr>
          <p:cNvPr id="579" name="\Z"/>
          <p:cNvSpPr txBox="1"/>
          <p:nvPr/>
        </p:nvSpPr>
        <p:spPr>
          <a:xfrm>
            <a:off x="20656867" y="6218173"/>
            <a:ext cx="1073405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\Z</a:t>
            </a:r>
          </a:p>
        </p:txBody>
      </p:sp>
      <p:sp>
        <p:nvSpPr>
          <p:cNvPr id="580" name="Sequence Characters"/>
          <p:cNvSpPr txBox="1"/>
          <p:nvPr/>
        </p:nvSpPr>
        <p:spPr>
          <a:xfrm>
            <a:off x="703335" y="954507"/>
            <a:ext cx="995527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Sequence Characters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77" grpId="8"/>
      <p:bldP build="whole" bldLvl="1" animBg="1" rev="0" advAuto="0" spid="580" grpId="1"/>
      <p:bldP build="whole" bldLvl="1" animBg="1" rev="0" advAuto="0" spid="573" grpId="4"/>
      <p:bldP build="whole" bldLvl="1" animBg="1" rev="0" advAuto="0" spid="574" grpId="5"/>
      <p:bldP build="whole" bldLvl="1" animBg="1" rev="0" advAuto="0" spid="578" grpId="9"/>
      <p:bldP build="whole" bldLvl="1" animBg="1" rev="0" advAuto="0" spid="571" grpId="2"/>
      <p:bldP build="whole" bldLvl="1" animBg="1" rev="0" advAuto="0" spid="575" grpId="6"/>
      <p:bldP build="whole" bldLvl="1" animBg="1" rev="0" advAuto="0" spid="579" grpId="10"/>
      <p:bldP build="whole" bldLvl="1" animBg="1" rev="0" advAuto="0" spid="576" grpId="7"/>
      <p:bldP build="whole" bldLvl="1" animBg="1" rev="0" advAuto="0" spid="572" grpId="3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+"/>
          <p:cNvSpPr txBox="1"/>
          <p:nvPr/>
        </p:nvSpPr>
        <p:spPr>
          <a:xfrm>
            <a:off x="3867796" y="5558092"/>
            <a:ext cx="723901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+</a:t>
            </a:r>
          </a:p>
        </p:txBody>
      </p:sp>
      <p:sp>
        <p:nvSpPr>
          <p:cNvPr id="583" name="*"/>
          <p:cNvSpPr txBox="1"/>
          <p:nvPr/>
        </p:nvSpPr>
        <p:spPr>
          <a:xfrm>
            <a:off x="7739020" y="5814790"/>
            <a:ext cx="471933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*</a:t>
            </a:r>
          </a:p>
        </p:txBody>
      </p:sp>
      <p:sp>
        <p:nvSpPr>
          <p:cNvPr id="584" name="?"/>
          <p:cNvSpPr txBox="1"/>
          <p:nvPr/>
        </p:nvSpPr>
        <p:spPr>
          <a:xfrm>
            <a:off x="10692736" y="5558092"/>
            <a:ext cx="67919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?</a:t>
            </a:r>
          </a:p>
        </p:txBody>
      </p:sp>
      <p:sp>
        <p:nvSpPr>
          <p:cNvPr id="585" name="{m}"/>
          <p:cNvSpPr txBox="1"/>
          <p:nvPr/>
        </p:nvSpPr>
        <p:spPr>
          <a:xfrm>
            <a:off x="13564880" y="5558092"/>
            <a:ext cx="1657605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{m}</a:t>
            </a:r>
          </a:p>
        </p:txBody>
      </p:sp>
      <p:sp>
        <p:nvSpPr>
          <p:cNvPr id="586" name="{m,n}"/>
          <p:cNvSpPr txBox="1"/>
          <p:nvPr/>
        </p:nvSpPr>
        <p:spPr>
          <a:xfrm>
            <a:off x="18011255" y="5558092"/>
            <a:ext cx="250494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{m,n}</a:t>
            </a:r>
          </a:p>
        </p:txBody>
      </p:sp>
      <p:sp>
        <p:nvSpPr>
          <p:cNvPr id="587" name="Quantifiers"/>
          <p:cNvSpPr txBox="1"/>
          <p:nvPr/>
        </p:nvSpPr>
        <p:spPr>
          <a:xfrm>
            <a:off x="669607" y="844493"/>
            <a:ext cx="5025645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Quantifiers</a:t>
            </a:r>
          </a:p>
        </p:txBody>
      </p:sp>
      <p:sp>
        <p:nvSpPr>
          <p:cNvPr id="588" name="\d+"/>
          <p:cNvSpPr txBox="1"/>
          <p:nvPr/>
        </p:nvSpPr>
        <p:spPr>
          <a:xfrm>
            <a:off x="3874114" y="7848693"/>
            <a:ext cx="166471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\d+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84" grpId="5"/>
      <p:bldP build="whole" bldLvl="1" animBg="1" rev="0" advAuto="0" spid="588" grpId="3"/>
      <p:bldP build="whole" bldLvl="1" animBg="1" rev="0" advAuto="0" spid="582" grpId="2"/>
      <p:bldP build="whole" bldLvl="1" animBg="1" rev="0" advAuto="0" spid="585" grpId="6"/>
      <p:bldP build="whole" bldLvl="1" animBg="1" rev="0" advAuto="0" spid="587" grpId="1"/>
      <p:bldP build="whole" bldLvl="1" animBg="1" rev="0" advAuto="0" spid="583" grpId="4"/>
      <p:bldP build="whole" bldLvl="1" animBg="1" rev="0" advAuto="0" spid="586" grpId="7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Building Blocks Of a Java Application"/>
          <p:cNvSpPr txBox="1"/>
          <p:nvPr/>
        </p:nvSpPr>
        <p:spPr>
          <a:xfrm>
            <a:off x="564574" y="619699"/>
            <a:ext cx="2185289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Building Blocks Of a Java Application </a:t>
            </a:r>
          </a:p>
        </p:txBody>
      </p:sp>
      <p:sp>
        <p:nvSpPr>
          <p:cNvPr id="179" name="Class"/>
          <p:cNvSpPr txBox="1"/>
          <p:nvPr/>
        </p:nvSpPr>
        <p:spPr>
          <a:xfrm>
            <a:off x="9846370" y="3256249"/>
            <a:ext cx="328930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Class</a:t>
            </a:r>
          </a:p>
        </p:txBody>
      </p:sp>
      <p:sp>
        <p:nvSpPr>
          <p:cNvPr id="180" name="Variables"/>
          <p:cNvSpPr txBox="1"/>
          <p:nvPr/>
        </p:nvSpPr>
        <p:spPr>
          <a:xfrm>
            <a:off x="9777729" y="5892800"/>
            <a:ext cx="533654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Variables</a:t>
            </a:r>
          </a:p>
        </p:txBody>
      </p:sp>
      <p:sp>
        <p:nvSpPr>
          <p:cNvPr id="181" name="Methods"/>
          <p:cNvSpPr txBox="1"/>
          <p:nvPr/>
        </p:nvSpPr>
        <p:spPr>
          <a:xfrm>
            <a:off x="9918699" y="8318500"/>
            <a:ext cx="505460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Methods</a:t>
            </a:r>
          </a:p>
        </p:txBody>
      </p:sp>
      <p:sp>
        <p:nvSpPr>
          <p:cNvPr id="182" name="Blocks"/>
          <p:cNvSpPr txBox="1"/>
          <p:nvPr/>
        </p:nvSpPr>
        <p:spPr>
          <a:xfrm>
            <a:off x="9975214" y="10744200"/>
            <a:ext cx="392557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Blocks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2" grpId="5"/>
      <p:bldP build="whole" bldLvl="1" animBg="1" rev="0" advAuto="0" spid="180" grpId="3"/>
      <p:bldP build="whole" bldLvl="1" animBg="1" rev="0" advAuto="0" spid="179" grpId="2"/>
      <p:bldP build="whole" bldLvl="1" animBg="1" rev="0" advAuto="0" spid="178" grpId="1"/>
      <p:bldP build="whole" bldLvl="1" animBg="1" rev="0" advAuto="0" spid="181" grpId="4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\"/>
          <p:cNvSpPr txBox="1"/>
          <p:nvPr/>
        </p:nvSpPr>
        <p:spPr>
          <a:xfrm>
            <a:off x="2635177" y="6218173"/>
            <a:ext cx="452629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\</a:t>
            </a:r>
          </a:p>
        </p:txBody>
      </p:sp>
      <p:sp>
        <p:nvSpPr>
          <p:cNvPr id="591" name="."/>
          <p:cNvSpPr txBox="1"/>
          <p:nvPr/>
        </p:nvSpPr>
        <p:spPr>
          <a:xfrm>
            <a:off x="4047891" y="6218173"/>
            <a:ext cx="396749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.</a:t>
            </a:r>
          </a:p>
        </p:txBody>
      </p:sp>
      <p:sp>
        <p:nvSpPr>
          <p:cNvPr id="592" name="^"/>
          <p:cNvSpPr txBox="1"/>
          <p:nvPr/>
        </p:nvSpPr>
        <p:spPr>
          <a:xfrm>
            <a:off x="5712027" y="6218173"/>
            <a:ext cx="723901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^</a:t>
            </a:r>
          </a:p>
        </p:txBody>
      </p:sp>
      <p:sp>
        <p:nvSpPr>
          <p:cNvPr id="593" name="$"/>
          <p:cNvSpPr txBox="1"/>
          <p:nvPr/>
        </p:nvSpPr>
        <p:spPr>
          <a:xfrm>
            <a:off x="7703314" y="6218173"/>
            <a:ext cx="679197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$</a:t>
            </a:r>
          </a:p>
        </p:txBody>
      </p:sp>
      <p:sp>
        <p:nvSpPr>
          <p:cNvPr id="594" name="[…]"/>
          <p:cNvSpPr txBox="1"/>
          <p:nvPr/>
        </p:nvSpPr>
        <p:spPr>
          <a:xfrm>
            <a:off x="9940258" y="6218173"/>
            <a:ext cx="1656589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[…]</a:t>
            </a:r>
          </a:p>
        </p:txBody>
      </p:sp>
      <p:sp>
        <p:nvSpPr>
          <p:cNvPr id="595" name="Special Characters"/>
          <p:cNvSpPr txBox="1"/>
          <p:nvPr/>
        </p:nvSpPr>
        <p:spPr>
          <a:xfrm>
            <a:off x="340974" y="844493"/>
            <a:ext cx="8730997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Special Characters</a:t>
            </a:r>
          </a:p>
        </p:txBody>
      </p:sp>
      <p:sp>
        <p:nvSpPr>
          <p:cNvPr id="596" name="[^…]"/>
          <p:cNvSpPr txBox="1"/>
          <p:nvPr/>
        </p:nvSpPr>
        <p:spPr>
          <a:xfrm>
            <a:off x="13028587" y="6218173"/>
            <a:ext cx="2266189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[^…]</a:t>
            </a:r>
          </a:p>
        </p:txBody>
      </p:sp>
      <p:sp>
        <p:nvSpPr>
          <p:cNvPr id="597" name="(…)"/>
          <p:cNvSpPr txBox="1"/>
          <p:nvPr/>
        </p:nvSpPr>
        <p:spPr>
          <a:xfrm>
            <a:off x="15770396" y="6218173"/>
            <a:ext cx="1656589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(…)</a:t>
            </a:r>
          </a:p>
        </p:txBody>
      </p:sp>
      <p:sp>
        <p:nvSpPr>
          <p:cNvPr id="598" name="(R | S)"/>
          <p:cNvSpPr txBox="1"/>
          <p:nvPr/>
        </p:nvSpPr>
        <p:spPr>
          <a:xfrm>
            <a:off x="18963458" y="6218173"/>
            <a:ext cx="2785365" cy="127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/>
            </a:lvl1pPr>
          </a:lstStyle>
          <a:p>
            <a:pPr/>
            <a:r>
              <a:t>(R | S)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96" grpId="7"/>
      <p:bldP build="whole" bldLvl="1" animBg="1" rev="0" advAuto="0" spid="590" grpId="2"/>
      <p:bldP build="whole" bldLvl="1" animBg="1" rev="0" advAuto="0" spid="592" grpId="4"/>
      <p:bldP build="whole" bldLvl="1" animBg="1" rev="0" advAuto="0" spid="593" grpId="5"/>
      <p:bldP build="whole" bldLvl="1" animBg="1" rev="0" advAuto="0" spid="595" grpId="1"/>
      <p:bldP build="whole" bldLvl="1" animBg="1" rev="0" advAuto="0" spid="597" grpId="8"/>
      <p:bldP build="whole" bldLvl="1" animBg="1" rev="0" advAuto="0" spid="591" grpId="3"/>
      <p:bldP build="whole" bldLvl="1" animBg="1" rev="0" advAuto="0" spid="594" grpId="6"/>
      <p:bldP build="whole" bldLvl="1" animBg="1" rev="0" advAuto="0" spid="598" grpId="9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ocket Programming"/>
          <p:cNvSpPr txBox="1"/>
          <p:nvPr/>
        </p:nvSpPr>
        <p:spPr>
          <a:xfrm>
            <a:off x="1931630" y="6205985"/>
            <a:ext cx="10385045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Socket Programming</a:t>
            </a:r>
          </a:p>
        </p:txBody>
      </p:sp>
      <p:sp>
        <p:nvSpPr>
          <p:cNvPr id="601" name="socket"/>
          <p:cNvSpPr txBox="1"/>
          <p:nvPr/>
        </p:nvSpPr>
        <p:spPr>
          <a:xfrm>
            <a:off x="17505263" y="6205985"/>
            <a:ext cx="3387853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socket</a:t>
            </a:r>
          </a:p>
        </p:txBody>
      </p:sp>
      <p:sp>
        <p:nvSpPr>
          <p:cNvPr id="602" name="URL and Images"/>
          <p:cNvSpPr txBox="1"/>
          <p:nvPr/>
        </p:nvSpPr>
        <p:spPr>
          <a:xfrm>
            <a:off x="1912054" y="2372681"/>
            <a:ext cx="8127493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URL and Images</a:t>
            </a:r>
          </a:p>
        </p:txBody>
      </p:sp>
      <p:sp>
        <p:nvSpPr>
          <p:cNvPr id="603" name="urllib"/>
          <p:cNvSpPr txBox="1"/>
          <p:nvPr/>
        </p:nvSpPr>
        <p:spPr>
          <a:xfrm>
            <a:off x="17395365" y="2372681"/>
            <a:ext cx="2519173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urllib</a:t>
            </a:r>
          </a:p>
        </p:txBody>
      </p:sp>
      <p:sp>
        <p:nvSpPr>
          <p:cNvPr id="604" name="smtplib"/>
          <p:cNvSpPr txBox="1"/>
          <p:nvPr/>
        </p:nvSpPr>
        <p:spPr>
          <a:xfrm>
            <a:off x="17757265" y="10039290"/>
            <a:ext cx="3703829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smtplib</a:t>
            </a:r>
          </a:p>
        </p:txBody>
      </p:sp>
      <p:sp>
        <p:nvSpPr>
          <p:cNvPr id="605" name="Send Emails"/>
          <p:cNvSpPr txBox="1"/>
          <p:nvPr/>
        </p:nvSpPr>
        <p:spPr>
          <a:xfrm>
            <a:off x="2223762" y="10039290"/>
            <a:ext cx="6094477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Send Emails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03" grpId="2"/>
      <p:bldP build="whole" bldLvl="1" animBg="1" rev="0" advAuto="0" spid="604" grpId="6"/>
      <p:bldP build="whole" bldLvl="1" animBg="1" rev="0" advAuto="0" spid="605" grpId="5"/>
      <p:bldP build="whole" bldLvl="1" animBg="1" rev="0" advAuto="0" spid="600" grpId="3"/>
      <p:bldP build="whole" bldLvl="1" animBg="1" rev="0" advAuto="0" spid="602" grpId="1"/>
      <p:bldP build="whole" bldLvl="1" animBg="1" rev="0" advAuto="0" spid="601" grpId="4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ocket Programming"/>
          <p:cNvSpPr txBox="1"/>
          <p:nvPr/>
        </p:nvSpPr>
        <p:spPr>
          <a:xfrm>
            <a:off x="387782" y="366214"/>
            <a:ext cx="10385045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Socket Programming</a:t>
            </a:r>
          </a:p>
        </p:txBody>
      </p:sp>
      <p:sp>
        <p:nvSpPr>
          <p:cNvPr id="608" name="Server"/>
          <p:cNvSpPr/>
          <p:nvPr/>
        </p:nvSpPr>
        <p:spPr>
          <a:xfrm>
            <a:off x="18161502" y="4003497"/>
            <a:ext cx="3808775" cy="30797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Server</a:t>
            </a:r>
          </a:p>
        </p:txBody>
      </p:sp>
      <p:sp>
        <p:nvSpPr>
          <p:cNvPr id="609" name="Client"/>
          <p:cNvSpPr/>
          <p:nvPr/>
        </p:nvSpPr>
        <p:spPr>
          <a:xfrm>
            <a:off x="2413723" y="4003497"/>
            <a:ext cx="3808775" cy="30797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610" name="Line"/>
          <p:cNvSpPr/>
          <p:nvPr/>
        </p:nvSpPr>
        <p:spPr>
          <a:xfrm>
            <a:off x="9401846" y="4935256"/>
            <a:ext cx="521112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11" name="Line"/>
          <p:cNvSpPr/>
          <p:nvPr/>
        </p:nvSpPr>
        <p:spPr>
          <a:xfrm flipH="1" flipV="1">
            <a:off x="9317439" y="6246846"/>
            <a:ext cx="537994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12" name="socket"/>
          <p:cNvSpPr txBox="1"/>
          <p:nvPr/>
        </p:nvSpPr>
        <p:spPr>
          <a:xfrm>
            <a:off x="15415539" y="4505977"/>
            <a:ext cx="1943399" cy="732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4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socket</a:t>
            </a:r>
          </a:p>
        </p:txBody>
      </p:sp>
      <p:sp>
        <p:nvSpPr>
          <p:cNvPr id="613" name="listen"/>
          <p:cNvSpPr txBox="1"/>
          <p:nvPr/>
        </p:nvSpPr>
        <p:spPr>
          <a:xfrm>
            <a:off x="15457741" y="7189619"/>
            <a:ext cx="1943399" cy="732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4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listen</a:t>
            </a:r>
          </a:p>
        </p:txBody>
      </p:sp>
      <p:sp>
        <p:nvSpPr>
          <p:cNvPr id="614" name="socket"/>
          <p:cNvSpPr txBox="1"/>
          <p:nvPr/>
        </p:nvSpPr>
        <p:spPr>
          <a:xfrm>
            <a:off x="6461254" y="4569114"/>
            <a:ext cx="1943399" cy="732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4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socket</a:t>
            </a:r>
          </a:p>
        </p:txBody>
      </p:sp>
      <p:sp>
        <p:nvSpPr>
          <p:cNvPr id="615" name="connect"/>
          <p:cNvSpPr txBox="1"/>
          <p:nvPr/>
        </p:nvSpPr>
        <p:spPr>
          <a:xfrm>
            <a:off x="6308829" y="5880704"/>
            <a:ext cx="2248248" cy="732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4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connect</a:t>
            </a:r>
          </a:p>
        </p:txBody>
      </p:sp>
      <p:sp>
        <p:nvSpPr>
          <p:cNvPr id="616" name="send/recv"/>
          <p:cNvSpPr txBox="1"/>
          <p:nvPr/>
        </p:nvSpPr>
        <p:spPr>
          <a:xfrm>
            <a:off x="6342391" y="6913875"/>
            <a:ext cx="2857948" cy="732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4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send/recv</a:t>
            </a:r>
          </a:p>
        </p:txBody>
      </p:sp>
      <p:sp>
        <p:nvSpPr>
          <p:cNvPr id="617" name="close"/>
          <p:cNvSpPr txBox="1"/>
          <p:nvPr/>
        </p:nvSpPr>
        <p:spPr>
          <a:xfrm>
            <a:off x="6342391" y="7947047"/>
            <a:ext cx="1638549" cy="732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4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close</a:t>
            </a:r>
          </a:p>
        </p:txBody>
      </p:sp>
      <p:sp>
        <p:nvSpPr>
          <p:cNvPr id="618" name="accept"/>
          <p:cNvSpPr txBox="1"/>
          <p:nvPr/>
        </p:nvSpPr>
        <p:spPr>
          <a:xfrm>
            <a:off x="15457741" y="8222790"/>
            <a:ext cx="1943399" cy="732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4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accept</a:t>
            </a:r>
          </a:p>
        </p:txBody>
      </p:sp>
      <p:sp>
        <p:nvSpPr>
          <p:cNvPr id="619" name="send/recv"/>
          <p:cNvSpPr txBox="1"/>
          <p:nvPr/>
        </p:nvSpPr>
        <p:spPr>
          <a:xfrm>
            <a:off x="15457741" y="9255961"/>
            <a:ext cx="2857948" cy="732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4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send/recv</a:t>
            </a:r>
          </a:p>
        </p:txBody>
      </p:sp>
      <p:sp>
        <p:nvSpPr>
          <p:cNvPr id="620" name="close"/>
          <p:cNvSpPr txBox="1"/>
          <p:nvPr/>
        </p:nvSpPr>
        <p:spPr>
          <a:xfrm>
            <a:off x="15610166" y="10289132"/>
            <a:ext cx="1638549" cy="732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4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close</a:t>
            </a:r>
          </a:p>
        </p:txBody>
      </p:sp>
      <p:sp>
        <p:nvSpPr>
          <p:cNvPr id="621" name="bind"/>
          <p:cNvSpPr txBox="1"/>
          <p:nvPr/>
        </p:nvSpPr>
        <p:spPr>
          <a:xfrm>
            <a:off x="15457741" y="5880704"/>
            <a:ext cx="1333700" cy="732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4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bind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11" grpId="5"/>
      <p:bldP build="whole" bldLvl="1" animBg="1" rev="0" advAuto="0" spid="614" grpId="9"/>
      <p:bldP build="whole" bldLvl="1" animBg="1" rev="0" advAuto="0" spid="613" grpId="8"/>
      <p:bldP build="whole" bldLvl="1" animBg="1" rev="0" advAuto="0" spid="616" grpId="12"/>
      <p:bldP build="whole" bldLvl="1" animBg="1" rev="0" advAuto="0" spid="617" grpId="14"/>
      <p:bldP build="whole" bldLvl="1" animBg="1" rev="0" advAuto="0" spid="615" grpId="10"/>
      <p:bldP build="whole" bldLvl="1" animBg="1" rev="0" advAuto="0" spid="619" grpId="13"/>
      <p:bldP build="whole" bldLvl="1" animBg="1" rev="0" advAuto="0" spid="607" grpId="1"/>
      <p:bldP build="whole" bldLvl="1" animBg="1" rev="0" advAuto="0" spid="620" grpId="15"/>
      <p:bldP build="whole" bldLvl="1" animBg="1" rev="0" advAuto="0" spid="610" grpId="4"/>
      <p:bldP build="whole" bldLvl="1" animBg="1" rev="0" advAuto="0" spid="612" grpId="6"/>
      <p:bldP build="whole" bldLvl="1" animBg="1" rev="0" advAuto="0" spid="609" grpId="2"/>
      <p:bldP build="whole" bldLvl="1" animBg="1" rev="0" advAuto="0" spid="608" grpId="3"/>
      <p:bldP build="whole" bldLvl="1" animBg="1" rev="0" advAuto="0" spid="621" grpId="7"/>
      <p:bldP build="whole" bldLvl="1" animBg="1" rev="0" advAuto="0" spid="618" grpId="1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ending Emails"/>
          <p:cNvSpPr txBox="1"/>
          <p:nvPr/>
        </p:nvSpPr>
        <p:spPr>
          <a:xfrm>
            <a:off x="528176" y="619436"/>
            <a:ext cx="7579869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Sending Emails</a:t>
            </a:r>
          </a:p>
        </p:txBody>
      </p:sp>
      <p:sp>
        <p:nvSpPr>
          <p:cNvPr id="624" name="gmail"/>
          <p:cNvSpPr/>
          <p:nvPr/>
        </p:nvSpPr>
        <p:spPr>
          <a:xfrm>
            <a:off x="17758759" y="4003497"/>
            <a:ext cx="3808775" cy="30797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gmail</a:t>
            </a:r>
          </a:p>
        </p:txBody>
      </p:sp>
      <p:sp>
        <p:nvSpPr>
          <p:cNvPr id="625" name="Client"/>
          <p:cNvSpPr/>
          <p:nvPr/>
        </p:nvSpPr>
        <p:spPr>
          <a:xfrm>
            <a:off x="2413723" y="4003497"/>
            <a:ext cx="3808775" cy="30797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626" name="Line"/>
          <p:cNvSpPr/>
          <p:nvPr/>
        </p:nvSpPr>
        <p:spPr>
          <a:xfrm>
            <a:off x="11784741" y="4935256"/>
            <a:ext cx="521112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7" name="Line"/>
          <p:cNvSpPr/>
          <p:nvPr/>
        </p:nvSpPr>
        <p:spPr>
          <a:xfrm flipH="1" flipV="1">
            <a:off x="11700334" y="6246846"/>
            <a:ext cx="537994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8" name="create message"/>
          <p:cNvSpPr txBox="1"/>
          <p:nvPr/>
        </p:nvSpPr>
        <p:spPr>
          <a:xfrm>
            <a:off x="6639655" y="3528695"/>
            <a:ext cx="4382195" cy="732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4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create message</a:t>
            </a:r>
          </a:p>
        </p:txBody>
      </p:sp>
      <p:sp>
        <p:nvSpPr>
          <p:cNvPr id="629" name="body"/>
          <p:cNvSpPr txBox="1"/>
          <p:nvPr/>
        </p:nvSpPr>
        <p:spPr>
          <a:xfrm>
            <a:off x="8472968" y="4701076"/>
            <a:ext cx="1333699" cy="732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4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body</a:t>
            </a:r>
          </a:p>
        </p:txBody>
      </p:sp>
      <p:sp>
        <p:nvSpPr>
          <p:cNvPr id="630" name="subject"/>
          <p:cNvSpPr txBox="1"/>
          <p:nvPr/>
        </p:nvSpPr>
        <p:spPr>
          <a:xfrm>
            <a:off x="8472968" y="5873456"/>
            <a:ext cx="2248248" cy="732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4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subject</a:t>
            </a:r>
          </a:p>
        </p:txBody>
      </p:sp>
      <p:sp>
        <p:nvSpPr>
          <p:cNvPr id="631" name="from"/>
          <p:cNvSpPr txBox="1"/>
          <p:nvPr/>
        </p:nvSpPr>
        <p:spPr>
          <a:xfrm>
            <a:off x="8472968" y="6906628"/>
            <a:ext cx="1333699" cy="732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4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from</a:t>
            </a:r>
          </a:p>
        </p:txBody>
      </p:sp>
      <p:sp>
        <p:nvSpPr>
          <p:cNvPr id="632" name="to"/>
          <p:cNvSpPr txBox="1"/>
          <p:nvPr/>
        </p:nvSpPr>
        <p:spPr>
          <a:xfrm>
            <a:off x="8472968" y="7738428"/>
            <a:ext cx="724000" cy="732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4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to</a:t>
            </a:r>
          </a:p>
        </p:txBody>
      </p:sp>
      <p:sp>
        <p:nvSpPr>
          <p:cNvPr id="633" name="smtpserver"/>
          <p:cNvSpPr txBox="1"/>
          <p:nvPr/>
        </p:nvSpPr>
        <p:spPr>
          <a:xfrm>
            <a:off x="6471725" y="8797914"/>
            <a:ext cx="3162797" cy="732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4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smtpserver</a:t>
            </a:r>
          </a:p>
        </p:txBody>
      </p:sp>
      <p:sp>
        <p:nvSpPr>
          <p:cNvPr id="634" name="login"/>
          <p:cNvSpPr txBox="1"/>
          <p:nvPr/>
        </p:nvSpPr>
        <p:spPr>
          <a:xfrm>
            <a:off x="8035413" y="9970295"/>
            <a:ext cx="1638549" cy="732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4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login</a:t>
            </a:r>
          </a:p>
        </p:txBody>
      </p:sp>
      <p:sp>
        <p:nvSpPr>
          <p:cNvPr id="635" name="send_message"/>
          <p:cNvSpPr txBox="1"/>
          <p:nvPr/>
        </p:nvSpPr>
        <p:spPr>
          <a:xfrm>
            <a:off x="8035413" y="11142675"/>
            <a:ext cx="3772496" cy="732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4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send_message</a:t>
            </a:r>
          </a:p>
        </p:txBody>
      </p:sp>
      <p:sp>
        <p:nvSpPr>
          <p:cNvPr id="636" name="quit"/>
          <p:cNvSpPr txBox="1"/>
          <p:nvPr/>
        </p:nvSpPr>
        <p:spPr>
          <a:xfrm>
            <a:off x="6757268" y="12050380"/>
            <a:ext cx="1333699" cy="732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4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quit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25" grpId="2"/>
      <p:bldP build="whole" bldLvl="1" animBg="1" rev="0" advAuto="0" spid="627" grpId="5"/>
      <p:bldP build="whole" bldLvl="1" animBg="1" rev="0" advAuto="0" spid="629" grpId="7"/>
      <p:bldP build="whole" bldLvl="1" animBg="1" rev="0" advAuto="0" spid="630" grpId="8"/>
      <p:bldP build="whole" bldLvl="1" animBg="1" rev="0" advAuto="0" spid="632" grpId="10"/>
      <p:bldP build="whole" bldLvl="1" animBg="1" rev="0" advAuto="0" spid="635" grpId="13"/>
      <p:bldP build="whole" bldLvl="1" animBg="1" rev="0" advAuto="0" spid="623" grpId="1"/>
      <p:bldP build="whole" bldLvl="1" animBg="1" rev="0" advAuto="0" spid="626" grpId="4"/>
      <p:bldP build="whole" bldLvl="1" animBg="1" rev="0" advAuto="0" spid="628" grpId="6"/>
      <p:bldP build="whole" bldLvl="1" animBg="1" rev="0" advAuto="0" spid="631" grpId="9"/>
      <p:bldP build="whole" bldLvl="1" animBg="1" rev="0" advAuto="0" spid="633" grpId="11"/>
      <p:bldP build="whole" bldLvl="1" animBg="1" rev="0" advAuto="0" spid="624" grpId="3"/>
      <p:bldP build="whole" bldLvl="1" animBg="1" rev="0" advAuto="0" spid="636" grpId="14"/>
      <p:bldP build="whole" bldLvl="1" animBg="1" rev="0" advAuto="0" spid="634" grpId="1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lass Identity"/>
          <p:cNvSpPr txBox="1"/>
          <p:nvPr/>
        </p:nvSpPr>
        <p:spPr>
          <a:xfrm>
            <a:off x="2704465" y="1955800"/>
            <a:ext cx="759587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class Identity</a:t>
            </a:r>
          </a:p>
        </p:txBody>
      </p:sp>
      <p:sp>
        <p:nvSpPr>
          <p:cNvPr id="185" name="{"/>
          <p:cNvSpPr txBox="1"/>
          <p:nvPr/>
        </p:nvSpPr>
        <p:spPr>
          <a:xfrm>
            <a:off x="3998594" y="3911600"/>
            <a:ext cx="53721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{</a:t>
            </a:r>
          </a:p>
        </p:txBody>
      </p:sp>
      <p:sp>
        <p:nvSpPr>
          <p:cNvPr id="186" name="}"/>
          <p:cNvSpPr txBox="1"/>
          <p:nvPr/>
        </p:nvSpPr>
        <p:spPr>
          <a:xfrm>
            <a:off x="3998594" y="10134600"/>
            <a:ext cx="53721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}</a:t>
            </a:r>
          </a:p>
        </p:txBody>
      </p:sp>
      <p:sp>
        <p:nvSpPr>
          <p:cNvPr id="187" name="variables"/>
          <p:cNvSpPr txBox="1"/>
          <p:nvPr/>
        </p:nvSpPr>
        <p:spPr>
          <a:xfrm>
            <a:off x="5876290" y="4889500"/>
            <a:ext cx="526542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variables</a:t>
            </a:r>
          </a:p>
        </p:txBody>
      </p:sp>
      <p:sp>
        <p:nvSpPr>
          <p:cNvPr id="188" name="methods"/>
          <p:cNvSpPr txBox="1"/>
          <p:nvPr/>
        </p:nvSpPr>
        <p:spPr>
          <a:xfrm>
            <a:off x="5981699" y="6946900"/>
            <a:ext cx="505460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methods</a:t>
            </a:r>
          </a:p>
        </p:txBody>
      </p:sp>
      <p:sp>
        <p:nvSpPr>
          <p:cNvPr id="189" name="blocks"/>
          <p:cNvSpPr txBox="1"/>
          <p:nvPr/>
        </p:nvSpPr>
        <p:spPr>
          <a:xfrm>
            <a:off x="6226174" y="8801100"/>
            <a:ext cx="385445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blocks</a:t>
            </a:r>
          </a:p>
        </p:txBody>
      </p:sp>
      <p:sp>
        <p:nvSpPr>
          <p:cNvPr id="190" name="static"/>
          <p:cNvSpPr txBox="1"/>
          <p:nvPr/>
        </p:nvSpPr>
        <p:spPr>
          <a:xfrm>
            <a:off x="15392399" y="5727700"/>
            <a:ext cx="314960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static</a:t>
            </a:r>
          </a:p>
        </p:txBody>
      </p:sp>
      <p:sp>
        <p:nvSpPr>
          <p:cNvPr id="191" name="non-static"/>
          <p:cNvSpPr txBox="1"/>
          <p:nvPr/>
        </p:nvSpPr>
        <p:spPr>
          <a:xfrm>
            <a:off x="15391765" y="8166100"/>
            <a:ext cx="569087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non-static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1" grpId="8"/>
      <p:bldP build="whole" bldLvl="1" animBg="1" rev="0" advAuto="0" spid="188" grpId="4"/>
      <p:bldP build="whole" bldLvl="1" animBg="1" rev="0" advAuto="0" spid="184" grpId="1"/>
      <p:bldP build="whole" bldLvl="1" animBg="1" rev="0" advAuto="0" spid="186" grpId="6"/>
      <p:bldP build="whole" bldLvl="1" animBg="1" rev="0" advAuto="0" spid="189" grpId="5"/>
      <p:bldP build="whole" bldLvl="1" animBg="1" rev="0" advAuto="0" spid="190" grpId="7"/>
      <p:bldP build="whole" bldLvl="1" animBg="1" rev="0" advAuto="0" spid="185" grpId="2"/>
      <p:bldP build="whole" bldLvl="1" animBg="1" rev="0" advAuto="0" spid="187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Variables:"/>
          <p:cNvSpPr txBox="1"/>
          <p:nvPr/>
        </p:nvSpPr>
        <p:spPr>
          <a:xfrm>
            <a:off x="812799" y="863600"/>
            <a:ext cx="568960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Variables:</a:t>
            </a:r>
          </a:p>
        </p:txBody>
      </p:sp>
      <p:graphicFrame>
        <p:nvGraphicFramePr>
          <p:cNvPr id="194" name="Table"/>
          <p:cNvGraphicFramePr/>
          <p:nvPr/>
        </p:nvGraphicFramePr>
        <p:xfrm>
          <a:off x="15087600" y="2946400"/>
          <a:ext cx="7075885" cy="655161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2354394"/>
                <a:gridCol w="2354394"/>
                <a:gridCol w="2354394"/>
              </a:tblGrid>
              <a:tr h="2179637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Bharath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21796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123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456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21796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95" name="Memory"/>
          <p:cNvSpPr txBox="1"/>
          <p:nvPr/>
        </p:nvSpPr>
        <p:spPr>
          <a:xfrm>
            <a:off x="16570642" y="1803399"/>
            <a:ext cx="241871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Memory</a:t>
            </a:r>
          </a:p>
        </p:txBody>
      </p:sp>
      <p:sp>
        <p:nvSpPr>
          <p:cNvPr id="196" name="Line"/>
          <p:cNvSpPr/>
          <p:nvPr/>
        </p:nvSpPr>
        <p:spPr>
          <a:xfrm flipV="1">
            <a:off x="11557000" y="8614672"/>
            <a:ext cx="3965774" cy="1265928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97" name="Syntax:"/>
          <p:cNvSpPr txBox="1"/>
          <p:nvPr/>
        </p:nvSpPr>
        <p:spPr>
          <a:xfrm>
            <a:off x="1939734" y="3682999"/>
            <a:ext cx="302933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Syntax:</a:t>
            </a:r>
          </a:p>
        </p:txBody>
      </p:sp>
      <p:sp>
        <p:nvSpPr>
          <p:cNvPr id="198" name="data_type"/>
          <p:cNvSpPr txBox="1"/>
          <p:nvPr/>
        </p:nvSpPr>
        <p:spPr>
          <a:xfrm>
            <a:off x="2611881" y="5555456"/>
            <a:ext cx="463143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data_type</a:t>
            </a:r>
          </a:p>
        </p:txBody>
      </p:sp>
      <p:sp>
        <p:nvSpPr>
          <p:cNvPr id="199" name="identity"/>
          <p:cNvSpPr txBox="1"/>
          <p:nvPr/>
        </p:nvSpPr>
        <p:spPr>
          <a:xfrm>
            <a:off x="8282087" y="5555456"/>
            <a:ext cx="338886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identity</a:t>
            </a:r>
          </a:p>
        </p:txBody>
      </p:sp>
      <p:sp>
        <p:nvSpPr>
          <p:cNvPr id="200" name=";"/>
          <p:cNvSpPr txBox="1"/>
          <p:nvPr/>
        </p:nvSpPr>
        <p:spPr>
          <a:xfrm>
            <a:off x="11993625" y="5555456"/>
            <a:ext cx="39674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;</a:t>
            </a:r>
          </a:p>
        </p:txBody>
      </p:sp>
      <p:sp>
        <p:nvSpPr>
          <p:cNvPr id="201" name="145672"/>
          <p:cNvSpPr txBox="1"/>
          <p:nvPr/>
        </p:nvSpPr>
        <p:spPr>
          <a:xfrm>
            <a:off x="14885669" y="9561512"/>
            <a:ext cx="22326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145672</a:t>
            </a:r>
          </a:p>
        </p:txBody>
      </p:sp>
      <p:sp>
        <p:nvSpPr>
          <p:cNvPr id="202" name="a"/>
          <p:cNvSpPr txBox="1"/>
          <p:nvPr/>
        </p:nvSpPr>
        <p:spPr>
          <a:xfrm>
            <a:off x="10617707" y="9677399"/>
            <a:ext cx="60858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03" name="Example:"/>
          <p:cNvSpPr txBox="1"/>
          <p:nvPr/>
        </p:nvSpPr>
        <p:spPr>
          <a:xfrm>
            <a:off x="1545018" y="7848599"/>
            <a:ext cx="381876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Example:</a:t>
            </a:r>
          </a:p>
        </p:txBody>
      </p:sp>
      <p:sp>
        <p:nvSpPr>
          <p:cNvPr id="204" name="int a = 100;"/>
          <p:cNvSpPr txBox="1"/>
          <p:nvPr/>
        </p:nvSpPr>
        <p:spPr>
          <a:xfrm>
            <a:off x="3234436" y="9677399"/>
            <a:ext cx="460552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int a = 100;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4" grpId="12"/>
      <p:bldP build="whole" bldLvl="1" animBg="1" rev="0" advAuto="0" spid="196" grpId="6"/>
      <p:bldP build="whole" bldLvl="1" animBg="1" rev="0" advAuto="0" spid="202" grpId="5"/>
      <p:bldP build="whole" bldLvl="1" animBg="1" rev="0" advAuto="0" spid="203" grpId="11"/>
      <p:bldP build="whole" bldLvl="1" animBg="1" rev="0" advAuto="0" spid="194" grpId="2"/>
      <p:bldP build="whole" bldLvl="1" animBg="1" rev="0" advAuto="0" spid="199" grpId="9"/>
      <p:bldP build="whole" bldLvl="1" animBg="1" rev="0" advAuto="0" spid="198" grpId="8"/>
      <p:bldP build="whole" bldLvl="1" animBg="1" rev="0" advAuto="0" spid="201" grpId="4"/>
      <p:bldP build="whole" bldLvl="1" animBg="1" rev="0" advAuto="0" spid="195" grpId="3"/>
      <p:bldP build="whole" bldLvl="1" animBg="1" rev="0" advAuto="0" spid="193" grpId="1"/>
      <p:bldP build="whole" bldLvl="1" animBg="1" rev="0" advAuto="0" spid="200" grpId="10"/>
      <p:bldP build="whole" bldLvl="1" animBg="1" rev="0" advAuto="0" spid="197" grpId="7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tatic"/>
          <p:cNvSpPr txBox="1"/>
          <p:nvPr/>
        </p:nvSpPr>
        <p:spPr>
          <a:xfrm>
            <a:off x="14623541" y="6197600"/>
            <a:ext cx="265531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Static</a:t>
            </a:r>
          </a:p>
        </p:txBody>
      </p:sp>
      <p:sp>
        <p:nvSpPr>
          <p:cNvPr id="207" name="Non-Static"/>
          <p:cNvSpPr txBox="1"/>
          <p:nvPr/>
        </p:nvSpPr>
        <p:spPr>
          <a:xfrm>
            <a:off x="1381506" y="6197600"/>
            <a:ext cx="485698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Non-Static</a:t>
            </a:r>
          </a:p>
        </p:txBody>
      </p:sp>
      <p:sp>
        <p:nvSpPr>
          <p:cNvPr id="208" name="Banking Application"/>
          <p:cNvSpPr/>
          <p:nvPr/>
        </p:nvSpPr>
        <p:spPr>
          <a:xfrm>
            <a:off x="9474596" y="1077118"/>
            <a:ext cx="5434808" cy="3367882"/>
          </a:xfrm>
          <a:prstGeom prst="roundRect">
            <a:avLst>
              <a:gd name="adj" fmla="val 5656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6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Banking Application</a:t>
            </a:r>
          </a:p>
        </p:txBody>
      </p:sp>
      <p:sp>
        <p:nvSpPr>
          <p:cNvPr id="209" name="accountNumber"/>
          <p:cNvSpPr txBox="1"/>
          <p:nvPr/>
        </p:nvSpPr>
        <p:spPr>
          <a:xfrm>
            <a:off x="2725737" y="8407399"/>
            <a:ext cx="653732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accountNumber</a:t>
            </a:r>
          </a:p>
        </p:txBody>
      </p:sp>
      <p:sp>
        <p:nvSpPr>
          <p:cNvPr id="210" name="balance"/>
          <p:cNvSpPr txBox="1"/>
          <p:nvPr/>
        </p:nvSpPr>
        <p:spPr>
          <a:xfrm>
            <a:off x="2807271" y="10921999"/>
            <a:ext cx="332625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balance</a:t>
            </a:r>
          </a:p>
        </p:txBody>
      </p:sp>
      <p:sp>
        <p:nvSpPr>
          <p:cNvPr id="211" name="bankName"/>
          <p:cNvSpPr txBox="1"/>
          <p:nvPr/>
        </p:nvSpPr>
        <p:spPr>
          <a:xfrm>
            <a:off x="15600044" y="8407399"/>
            <a:ext cx="446151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bankName</a:t>
            </a:r>
          </a:p>
        </p:txBody>
      </p:sp>
      <p:sp>
        <p:nvSpPr>
          <p:cNvPr id="212" name="123"/>
          <p:cNvSpPr txBox="1"/>
          <p:nvPr/>
        </p:nvSpPr>
        <p:spPr>
          <a:xfrm>
            <a:off x="5001259" y="9817099"/>
            <a:ext cx="117348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123</a:t>
            </a:r>
          </a:p>
        </p:txBody>
      </p:sp>
      <p:sp>
        <p:nvSpPr>
          <p:cNvPr id="213" name="456"/>
          <p:cNvSpPr txBox="1"/>
          <p:nvPr/>
        </p:nvSpPr>
        <p:spPr>
          <a:xfrm>
            <a:off x="7160259" y="9817099"/>
            <a:ext cx="117348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456</a:t>
            </a:r>
          </a:p>
        </p:txBody>
      </p:sp>
      <p:sp>
        <p:nvSpPr>
          <p:cNvPr id="214" name="5000"/>
          <p:cNvSpPr txBox="1"/>
          <p:nvPr/>
        </p:nvSpPr>
        <p:spPr>
          <a:xfrm>
            <a:off x="4824729" y="12522199"/>
            <a:ext cx="152654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5000</a:t>
            </a:r>
          </a:p>
        </p:txBody>
      </p:sp>
      <p:sp>
        <p:nvSpPr>
          <p:cNvPr id="215" name="10000"/>
          <p:cNvSpPr txBox="1"/>
          <p:nvPr/>
        </p:nvSpPr>
        <p:spPr>
          <a:xfrm>
            <a:off x="6807199" y="12522199"/>
            <a:ext cx="187960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10000</a:t>
            </a:r>
          </a:p>
        </p:txBody>
      </p:sp>
      <p:sp>
        <p:nvSpPr>
          <p:cNvPr id="216" name="Chase"/>
          <p:cNvSpPr txBox="1"/>
          <p:nvPr/>
        </p:nvSpPr>
        <p:spPr>
          <a:xfrm>
            <a:off x="17516475" y="9817099"/>
            <a:ext cx="194945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Chase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3" grpId="6"/>
      <p:bldP build="whole" bldLvl="1" animBg="1" rev="0" advAuto="0" spid="214" grpId="8"/>
      <p:bldP build="whole" bldLvl="1" animBg="1" rev="0" advAuto="0" spid="206" grpId="3"/>
      <p:bldP build="whole" bldLvl="1" animBg="1" rev="0" advAuto="0" spid="209" grpId="4"/>
      <p:bldP build="whole" bldLvl="1" animBg="1" rev="0" advAuto="0" spid="212" grpId="5"/>
      <p:bldP build="whole" bldLvl="1" animBg="1" rev="0" advAuto="0" spid="215" grpId="9"/>
      <p:bldP build="whole" bldLvl="1" animBg="1" rev="0" advAuto="0" spid="210" grpId="7"/>
      <p:bldP build="whole" bldLvl="1" animBg="1" rev="0" advAuto="0" spid="208" grpId="1"/>
      <p:bldP build="whole" bldLvl="1" animBg="1" rev="0" advAuto="0" spid="207" grpId="2"/>
      <p:bldP build="whole" bldLvl="1" animBg="1" rev="0" advAuto="0" spid="211" grpId="10"/>
      <p:bldP build="whole" bldLvl="1" animBg="1" rev="0" advAuto="0" spid="216" grpId="1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omments or Doc Strings"/>
          <p:cNvSpPr txBox="1"/>
          <p:nvPr/>
        </p:nvSpPr>
        <p:spPr>
          <a:xfrm>
            <a:off x="342860" y="693090"/>
            <a:ext cx="1180033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Comments or Doc Strings</a:t>
            </a:r>
          </a:p>
        </p:txBody>
      </p:sp>
      <p:sp>
        <p:nvSpPr>
          <p:cNvPr id="219" name="#"/>
          <p:cNvSpPr txBox="1"/>
          <p:nvPr/>
        </p:nvSpPr>
        <p:spPr>
          <a:xfrm>
            <a:off x="5927860" y="4201726"/>
            <a:ext cx="67919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#</a:t>
            </a:r>
          </a:p>
        </p:txBody>
      </p:sp>
      <p:sp>
        <p:nvSpPr>
          <p:cNvPr id="220" name="“””"/>
          <p:cNvSpPr txBox="1"/>
          <p:nvPr/>
        </p:nvSpPr>
        <p:spPr>
          <a:xfrm>
            <a:off x="5959367" y="6436926"/>
            <a:ext cx="129997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“””</a:t>
            </a:r>
          </a:p>
        </p:txBody>
      </p:sp>
      <p:sp>
        <p:nvSpPr>
          <p:cNvPr id="221" name="‘’’"/>
          <p:cNvSpPr txBox="1"/>
          <p:nvPr/>
        </p:nvSpPr>
        <p:spPr>
          <a:xfrm>
            <a:off x="9153558" y="6436926"/>
            <a:ext cx="77266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‘’’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8" grpId="1"/>
      <p:bldP build="whole" bldLvl="1" animBg="1" rev="0" advAuto="0" spid="220" grpId="3"/>
      <p:bldP build="whole" bldLvl="1" animBg="1" rev="0" advAuto="0" spid="221" grpId="4"/>
      <p:bldP build="whole" bldLvl="1" animBg="1" rev="0" advAuto="0" spid="219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