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9" r:id="rId11"/>
    <p:sldId id="265" r:id="rId12"/>
    <p:sldId id="266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39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Time racers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 Name</a:t>
            </a:r>
          </a:p>
        </p:txBody>
      </p:sp>
    </p:spTree>
    <p:extLst>
      <p:ext uri="{BB962C8B-B14F-4D97-AF65-F5344CB8AC3E}">
        <p14:creationId xmlns:p14="http://schemas.microsoft.com/office/powerpoint/2010/main" xmlns="" val="29776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ARCHITECTURE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254033" y="2455818"/>
            <a:ext cx="2011681" cy="109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START</a:t>
            </a:r>
            <a:endParaRPr lang="en-IN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4323806" y="2442754"/>
            <a:ext cx="1946365" cy="107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MOVES AROUND</a:t>
            </a:r>
            <a:endParaRPr lang="en-IN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7772400" y="2429692"/>
            <a:ext cx="1894114" cy="105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FIRES MISSILES</a:t>
            </a:r>
            <a:endParaRPr lang="en-IN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7654834" y="4532813"/>
            <a:ext cx="2194560" cy="130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ROCK BREAKS DOWN</a:t>
            </a:r>
            <a:endParaRPr lang="en-IN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506686" y="4611189"/>
            <a:ext cx="2050868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AFTER 3 LIVES</a:t>
            </a:r>
            <a:endParaRPr lang="en-IN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1345473" y="4598126"/>
            <a:ext cx="2233749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GAME OVER</a:t>
            </a:r>
            <a:endParaRPr lang="en-IN" sz="2800" b="1" dirty="0"/>
          </a:p>
        </p:txBody>
      </p:sp>
      <p:sp>
        <p:nvSpPr>
          <p:cNvPr id="9" name="Right Arrow 8"/>
          <p:cNvSpPr/>
          <p:nvPr/>
        </p:nvSpPr>
        <p:spPr>
          <a:xfrm>
            <a:off x="3370217" y="2821577"/>
            <a:ext cx="901337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6505303" y="2795452"/>
            <a:ext cx="1018903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8569235" y="3670663"/>
            <a:ext cx="36576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6635931" y="5042263"/>
            <a:ext cx="822960" cy="3788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eft Arrow 12"/>
          <p:cNvSpPr/>
          <p:nvPr/>
        </p:nvSpPr>
        <p:spPr>
          <a:xfrm>
            <a:off x="3696789" y="5029201"/>
            <a:ext cx="744582" cy="3657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OF PYGAME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444" y="2103438"/>
            <a:ext cx="5085111" cy="3932237"/>
          </a:xfrm>
        </p:spPr>
      </p:pic>
    </p:spTree>
    <p:extLst>
      <p:ext uri="{BB962C8B-B14F-4D97-AF65-F5344CB8AC3E}">
        <p14:creationId xmlns:p14="http://schemas.microsoft.com/office/powerpoint/2010/main" xmlns="" val="35812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CODE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51353560"/>
              </p:ext>
            </p:extLst>
          </p:nvPr>
        </p:nvGraphicFramePr>
        <p:xfrm>
          <a:off x="2062163" y="2103438"/>
          <a:ext cx="8067675" cy="3932237"/>
        </p:xfrm>
        <a:graphic>
          <a:graphicData uri="http://schemas.openxmlformats.org/presentationml/2006/ole">
            <p:oleObj spid="_x0000_s1025" name="Packager Shell Object" showAsIcon="1" r:id="rId3" imgW="1006200" imgH="49104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834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https://github.com/aminb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Thus a </a:t>
            </a:r>
            <a:r>
              <a:rPr lang="en-US" dirty="0" err="1"/>
              <a:t>Pygame</a:t>
            </a:r>
            <a:r>
              <a:rPr lang="en-US" dirty="0"/>
              <a:t> “Dead Shot” is </a:t>
            </a:r>
            <a:r>
              <a:rPr lang="en-US" dirty="0" smtClean="0"/>
              <a:t>developed.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623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 Number</a:t>
            </a:r>
          </a:p>
        </p:txBody>
      </p:sp>
    </p:spTree>
    <p:extLst>
      <p:ext uri="{BB962C8B-B14F-4D97-AF65-F5344CB8AC3E}">
        <p14:creationId xmlns:p14="http://schemas.microsoft.com/office/powerpoint/2010/main" xmlns="" val="10244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dirty="0" err="1"/>
              <a:t>Prasanth</a:t>
            </a:r>
            <a:r>
              <a:rPr lang="en-IN" sz="3200" dirty="0"/>
              <a:t> </a:t>
            </a:r>
            <a:r>
              <a:rPr lang="en-IN" sz="3200" dirty="0" err="1"/>
              <a:t>kumar</a:t>
            </a:r>
            <a:r>
              <a:rPr lang="en-IN" sz="3200" dirty="0"/>
              <a:t>. p</a:t>
            </a:r>
            <a:br>
              <a:rPr lang="en-IN" sz="3200" dirty="0"/>
            </a:br>
            <a:r>
              <a:rPr lang="en-IN" sz="3200" dirty="0" err="1"/>
              <a:t>pravin</a:t>
            </a:r>
            <a:r>
              <a:rPr lang="en-IN" sz="3200" dirty="0"/>
              <a:t>. S</a:t>
            </a:r>
            <a:br>
              <a:rPr lang="en-IN" sz="3200" dirty="0"/>
            </a:br>
            <a:r>
              <a:rPr lang="en-IN" sz="3200" dirty="0" err="1"/>
              <a:t>ritesh</a:t>
            </a:r>
            <a:r>
              <a:rPr lang="en-IN" sz="3200" dirty="0"/>
              <a:t>. 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xmlns="" val="12014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/>
              <a:t>Mr. </a:t>
            </a:r>
            <a:r>
              <a:rPr lang="en-IN" sz="6000" dirty="0" err="1"/>
              <a:t>joel</a:t>
            </a:r>
            <a:r>
              <a:rPr lang="en-IN" sz="6000" dirty="0"/>
              <a:t> </a:t>
            </a:r>
            <a:r>
              <a:rPr lang="en-IN" sz="6000" dirty="0" err="1"/>
              <a:t>anandraj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Academic Mentor</a:t>
            </a:r>
          </a:p>
        </p:txBody>
      </p:sp>
    </p:spTree>
    <p:extLst>
      <p:ext uri="{BB962C8B-B14F-4D97-AF65-F5344CB8AC3E}">
        <p14:creationId xmlns:p14="http://schemas.microsoft.com/office/powerpoint/2010/main" xmlns="" val="28414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Industry Mentor</a:t>
            </a:r>
          </a:p>
        </p:txBody>
      </p:sp>
    </p:spTree>
    <p:extLst>
      <p:ext uri="{BB962C8B-B14F-4D97-AF65-F5344CB8AC3E}">
        <p14:creationId xmlns:p14="http://schemas.microsoft.com/office/powerpoint/2010/main" xmlns="" val="195025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551" y="1961943"/>
            <a:ext cx="10058400" cy="393192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successfully developed 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named “Dead Shot”, which involves a single player mode. This involves shooting down a rock into a several small pieces it gets demolished. The player can move around and accelerate. Player can fire missiles. When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missile hits a big rock, it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two medium sized ones. Your score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incerases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20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missile hits a medium sized rock, it breaks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small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rocks.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score goes up by 50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missile hits a small rock, it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destroyed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and your score goes up by 100. The game gets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little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for each 20 seconds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player survives.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player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only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lives, which are displayed at the top left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corner of the window.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71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</a:t>
            </a:r>
            <a:endParaRPr lang="en-IN" dirty="0"/>
          </a:p>
        </p:txBody>
      </p:sp>
      <p:pic>
        <p:nvPicPr>
          <p:cNvPr id="4" name="Content Placeholder 3" descr="ss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543" y="2459831"/>
            <a:ext cx="7490932" cy="365358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Do_welcome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Run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Fire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Missile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Game_over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Die</a:t>
            </a:r>
          </a:p>
        </p:txBody>
      </p:sp>
    </p:spTree>
    <p:extLst>
      <p:ext uri="{BB962C8B-B14F-4D97-AF65-F5344CB8AC3E}">
        <p14:creationId xmlns:p14="http://schemas.microsoft.com/office/powerpoint/2010/main" xmlns="" val="42546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HARDWARE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Processors: Intel® Core™ i5 processor 4300M at 2.60 GHz or 2.59 GHz (1 socket, 2 cores, 2 threads per core), 8 GB of DRAM. 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Disk</a:t>
            </a:r>
            <a:r>
              <a:rPr lang="en-US" b="1" dirty="0"/>
              <a:t> </a:t>
            </a:r>
            <a:r>
              <a:rPr lang="en-US" dirty="0"/>
              <a:t>space: 2 to 3 GB.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Operating</a:t>
            </a:r>
            <a:r>
              <a:rPr lang="en-US" b="1" dirty="0"/>
              <a:t> </a:t>
            </a:r>
            <a:r>
              <a:rPr lang="en-US" dirty="0"/>
              <a:t>systems: Windows® 10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SOFTWARE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Python 3.7.1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Pygame</a:t>
            </a:r>
            <a:r>
              <a:rPr lang="en-US" dirty="0"/>
              <a:t> 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354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100</TotalTime>
  <Words>218</Words>
  <Application>Microsoft Office PowerPoint</Application>
  <PresentationFormat>Custom</PresentationFormat>
  <Paragraphs>41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Savon</vt:lpstr>
      <vt:lpstr>Packager Shell Object</vt:lpstr>
      <vt:lpstr>Time racers</vt:lpstr>
      <vt:lpstr>25</vt:lpstr>
      <vt:lpstr>Prasanth kumar. p pravin. S ritesh. s</vt:lpstr>
      <vt:lpstr>Mr. joel anandraj</vt:lpstr>
      <vt:lpstr>Slide 5</vt:lpstr>
      <vt:lpstr>ABSTRACT</vt:lpstr>
      <vt:lpstr>PLAGIARISM</vt:lpstr>
      <vt:lpstr>MODULES</vt:lpstr>
      <vt:lpstr>REQUIREMENTS</vt:lpstr>
      <vt:lpstr>MODEL ARCHITECTURE</vt:lpstr>
      <vt:lpstr>SCREENSHOT OF PYGAME</vt:lpstr>
      <vt:lpstr>SAMPLE CODE</vt:lpstr>
      <vt:lpstr>REFERENCE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racers</dc:title>
  <dc:creator>Lenovo</dc:creator>
  <cp:lastModifiedBy>ITLAB</cp:lastModifiedBy>
  <cp:revision>31</cp:revision>
  <dcterms:created xsi:type="dcterms:W3CDTF">2019-01-22T06:46:16Z</dcterms:created>
  <dcterms:modified xsi:type="dcterms:W3CDTF">2019-01-22T17:26:29Z</dcterms:modified>
</cp:coreProperties>
</file>