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9" r:id="rId11"/>
    <p:sldId id="265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racers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Name</a:t>
            </a:r>
          </a:p>
        </p:txBody>
      </p:sp>
    </p:spTree>
    <p:extLst>
      <p:ext uri="{BB962C8B-B14F-4D97-AF65-F5344CB8AC3E}">
        <p14:creationId xmlns="" xmlns:p14="http://schemas.microsoft.com/office/powerpoint/2010/main" val="29776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54033" y="2455818"/>
            <a:ext cx="2011681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START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323806" y="2442754"/>
            <a:ext cx="1946365" cy="107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MOVES AROUND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772400" y="2429692"/>
            <a:ext cx="1894114" cy="105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FIRES MISSILES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654834" y="4532813"/>
            <a:ext cx="2194560" cy="130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ROCK BREAKS DOWN</a:t>
            </a:r>
            <a:endParaRPr lang="en-IN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06686" y="4611189"/>
            <a:ext cx="205086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AFTER 3 LIVES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345473" y="4598126"/>
            <a:ext cx="2233749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GAME OVER</a:t>
            </a:r>
            <a:endParaRPr lang="en-IN" sz="2800" b="1" dirty="0"/>
          </a:p>
        </p:txBody>
      </p:sp>
      <p:sp>
        <p:nvSpPr>
          <p:cNvPr id="9" name="Right Arrow 8"/>
          <p:cNvSpPr/>
          <p:nvPr/>
        </p:nvSpPr>
        <p:spPr>
          <a:xfrm>
            <a:off x="3370217" y="2821577"/>
            <a:ext cx="901337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6505303" y="2795452"/>
            <a:ext cx="1018903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8569235" y="3670663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6635931" y="5042263"/>
            <a:ext cx="822960" cy="3788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3696789" y="5029201"/>
            <a:ext cx="744582" cy="365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PYGAME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444" y="2103438"/>
            <a:ext cx="5085111" cy="3932237"/>
          </a:xfrm>
        </p:spPr>
      </p:pic>
    </p:spTree>
    <p:extLst>
      <p:ext uri="{BB962C8B-B14F-4D97-AF65-F5344CB8AC3E}">
        <p14:creationId xmlns="" xmlns:p14="http://schemas.microsoft.com/office/powerpoint/2010/main" val="3581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51353560"/>
              </p:ext>
            </p:extLst>
          </p:nvPr>
        </p:nvGraphicFramePr>
        <p:xfrm>
          <a:off x="2062163" y="2103438"/>
          <a:ext cx="8067675" cy="3932237"/>
        </p:xfrm>
        <a:graphic>
          <a:graphicData uri="http://schemas.openxmlformats.org/presentationml/2006/ole">
            <p:oleObj spid="_x0000_s1025" name="Packager Shell Object" showAsIcon="1" r:id="rId3" imgW="1006200" imgH="49104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34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https://github.com/aminb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Thus a </a:t>
            </a:r>
            <a:r>
              <a:rPr lang="en-US" dirty="0" err="1"/>
              <a:t>Pygame</a:t>
            </a:r>
            <a:r>
              <a:rPr lang="en-US" dirty="0"/>
              <a:t> “Dead Shot” is </a:t>
            </a:r>
            <a:r>
              <a:rPr lang="en-US" dirty="0" smtClean="0"/>
              <a:t>developed.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623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Number</a:t>
            </a:r>
          </a:p>
        </p:txBody>
      </p:sp>
    </p:spTree>
    <p:extLst>
      <p:ext uri="{BB962C8B-B14F-4D97-AF65-F5344CB8AC3E}">
        <p14:creationId xmlns="" xmlns:p14="http://schemas.microsoft.com/office/powerpoint/2010/main" val="10244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err="1"/>
              <a:t>Prasanth</a:t>
            </a:r>
            <a:r>
              <a:rPr lang="en-IN" sz="3200" dirty="0"/>
              <a:t> </a:t>
            </a:r>
            <a:r>
              <a:rPr lang="en-IN" sz="3200" dirty="0" err="1"/>
              <a:t>kumar</a:t>
            </a:r>
            <a:r>
              <a:rPr lang="en-IN" sz="3200" dirty="0"/>
              <a:t>. p</a:t>
            </a:r>
            <a:br>
              <a:rPr lang="en-IN" sz="3200" dirty="0"/>
            </a:br>
            <a:r>
              <a:rPr lang="en-IN" sz="3200" dirty="0" err="1"/>
              <a:t>pravin</a:t>
            </a:r>
            <a:r>
              <a:rPr lang="en-IN" sz="3200" dirty="0"/>
              <a:t>. S</a:t>
            </a:r>
            <a:br>
              <a:rPr lang="en-IN" sz="3200" dirty="0"/>
            </a:br>
            <a:r>
              <a:rPr lang="en-IN" sz="3200" dirty="0" err="1"/>
              <a:t>ritesh</a:t>
            </a:r>
            <a:r>
              <a:rPr lang="en-IN" sz="3200" dirty="0"/>
              <a:t>.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</p:spTree>
    <p:extLst>
      <p:ext uri="{BB962C8B-B14F-4D97-AF65-F5344CB8AC3E}">
        <p14:creationId xmlns="" xmlns:p14="http://schemas.microsoft.com/office/powerpoint/2010/main" val="12014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Mr. </a:t>
            </a:r>
            <a:r>
              <a:rPr lang="en-IN" sz="6000" dirty="0" err="1"/>
              <a:t>joel</a:t>
            </a:r>
            <a:r>
              <a:rPr lang="en-IN" sz="6000" dirty="0"/>
              <a:t> </a:t>
            </a:r>
            <a:r>
              <a:rPr lang="en-IN" sz="6000" dirty="0" err="1"/>
              <a:t>anandraj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Academic Mentor</a:t>
            </a:r>
          </a:p>
        </p:txBody>
      </p:sp>
    </p:spTree>
    <p:extLst>
      <p:ext uri="{BB962C8B-B14F-4D97-AF65-F5344CB8AC3E}">
        <p14:creationId xmlns="" xmlns:p14="http://schemas.microsoft.com/office/powerpoint/2010/main" val="28414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MS. SUBASHINI</a:t>
            </a:r>
            <a:br>
              <a:rPr lang="en-US" dirty="0" smtClean="0"/>
            </a:br>
            <a:r>
              <a:rPr lang="en-US" sz="4000" dirty="0" err="1" smtClean="0"/>
              <a:t>kgisl</a:t>
            </a:r>
            <a:r>
              <a:rPr lang="en-US" sz="4000" dirty="0" smtClean="0"/>
              <a:t>, </a:t>
            </a:r>
            <a:r>
              <a:rPr lang="en-US" sz="4000" dirty="0" err="1" smtClean="0"/>
              <a:t>gss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Industry Mentor</a:t>
            </a:r>
          </a:p>
        </p:txBody>
      </p:sp>
    </p:spTree>
    <p:extLst>
      <p:ext uri="{BB962C8B-B14F-4D97-AF65-F5344CB8AC3E}">
        <p14:creationId xmlns="" xmlns:p14="http://schemas.microsoft.com/office/powerpoint/2010/main" val="19502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51" y="1961943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successfully developed 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named “Dead Shot”, which involves a single player mode. This involves shooting down a rock into a several small pieces it gets demolished. The player can move around and accelerate. Player can fire missiles. 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 hits a big rock,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medium sized ones. Your score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incerases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 hits a medium sized rock, it breaks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small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score goes up by 50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missile hits a small rock,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destroyed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and your score goes up by 100. The game gets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for each 20 seconds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survives.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only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lives, which are displayed at the top left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corner of the window.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71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IN" dirty="0"/>
          </a:p>
        </p:txBody>
      </p:sp>
      <p:pic>
        <p:nvPicPr>
          <p:cNvPr id="4" name="Content Placeholder 3" descr="ss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543" y="2459831"/>
            <a:ext cx="7490932" cy="36535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Do_welcome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Run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Missile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Game_over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Die</a:t>
            </a:r>
          </a:p>
        </p:txBody>
      </p:sp>
    </p:spTree>
    <p:extLst>
      <p:ext uri="{BB962C8B-B14F-4D97-AF65-F5344CB8AC3E}">
        <p14:creationId xmlns="" xmlns:p14="http://schemas.microsoft.com/office/powerpoint/2010/main" val="4254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Processors: Intel® Core™ i5 processor 4300M at 2.60 GHz or 2.59 GHz (1 socket, 2 cores, 2 threads per core), 8 GB of DRAM.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Disk</a:t>
            </a:r>
            <a:r>
              <a:rPr lang="en-US" b="1" dirty="0"/>
              <a:t> </a:t>
            </a:r>
            <a:r>
              <a:rPr lang="en-US" dirty="0"/>
              <a:t>space: 2 to 3 GB.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Operating</a:t>
            </a:r>
            <a:r>
              <a:rPr lang="en-US" b="1" dirty="0"/>
              <a:t> </a:t>
            </a:r>
            <a:r>
              <a:rPr lang="en-US" dirty="0"/>
              <a:t>systems: Windows® 10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3.7.1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Pygame</a:t>
            </a:r>
            <a:r>
              <a:rPr lang="en-US" dirty="0"/>
              <a:t> Module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354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221</Words>
  <Application>Microsoft Office PowerPoint</Application>
  <PresentationFormat>Custom</PresentationFormat>
  <Paragraphs>42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Savon</vt:lpstr>
      <vt:lpstr>Packager Shell Object</vt:lpstr>
      <vt:lpstr>Time racers</vt:lpstr>
      <vt:lpstr>25</vt:lpstr>
      <vt:lpstr>Prasanth kumar. p pravin. S ritesh. s</vt:lpstr>
      <vt:lpstr>Mr. joel anandraj</vt:lpstr>
      <vt:lpstr>MS. SUBASHINI kgisl, gss</vt:lpstr>
      <vt:lpstr>ABSTRACT</vt:lpstr>
      <vt:lpstr>PLAGIARISM</vt:lpstr>
      <vt:lpstr>MODULES</vt:lpstr>
      <vt:lpstr>REQUIREMENTS</vt:lpstr>
      <vt:lpstr>MODEL ARCHITECTURE</vt:lpstr>
      <vt:lpstr>SCREENSHOT OF PYGAME</vt:lpstr>
      <vt:lpstr>SAMPLE CODE</vt:lpstr>
      <vt:lpstr>REFERENCE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racers</dc:title>
  <dc:creator>Lenovo</dc:creator>
  <cp:lastModifiedBy>ITLAB</cp:lastModifiedBy>
  <cp:revision>33</cp:revision>
  <dcterms:created xsi:type="dcterms:W3CDTF">2019-01-22T06:46:16Z</dcterms:created>
  <dcterms:modified xsi:type="dcterms:W3CDTF">2019-01-22T18:07:54Z</dcterms:modified>
</cp:coreProperties>
</file>