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4.wmf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racers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297765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353560"/>
              </p:ext>
            </p:extLst>
          </p:nvPr>
        </p:nvGraphicFramePr>
        <p:xfrm>
          <a:off x="2062163" y="2103438"/>
          <a:ext cx="8067675" cy="393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ackager Shell Object" showAsIcon="1" r:id="rId3" imgW="1006200" imgH="491040" progId="Package">
                  <p:embed/>
                </p:oleObj>
              </mc:Choice>
              <mc:Fallback>
                <p:oleObj name="Packager Shell Object" showAsIcon="1" r:id="rId3" imgW="1006200" imgH="491040" progId="Packag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2163" y="2103438"/>
                        <a:ext cx="8067675" cy="393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49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 a </a:t>
            </a:r>
            <a:r>
              <a:rPr lang="en-US" dirty="0" err="1"/>
              <a:t>Pygame</a:t>
            </a:r>
            <a:r>
              <a:rPr lang="en-US" dirty="0"/>
              <a:t> “Dead Shot” is developed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37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Number</a:t>
            </a:r>
          </a:p>
        </p:txBody>
      </p:sp>
    </p:spTree>
    <p:extLst>
      <p:ext uri="{BB962C8B-B14F-4D97-AF65-F5344CB8AC3E}">
        <p14:creationId xmlns:p14="http://schemas.microsoft.com/office/powerpoint/2010/main" val="10244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err="1"/>
              <a:t>Prasanth</a:t>
            </a:r>
            <a:r>
              <a:rPr lang="en-IN" sz="3200" dirty="0"/>
              <a:t> </a:t>
            </a:r>
            <a:r>
              <a:rPr lang="en-IN" sz="3200" dirty="0" err="1"/>
              <a:t>kumar</a:t>
            </a:r>
            <a:r>
              <a:rPr lang="en-IN" sz="3200" dirty="0"/>
              <a:t>. p</a:t>
            </a:r>
            <a:br>
              <a:rPr lang="en-IN" sz="3200" dirty="0"/>
            </a:br>
            <a:r>
              <a:rPr lang="en-IN" sz="3200" dirty="0" err="1"/>
              <a:t>pravin</a:t>
            </a:r>
            <a:r>
              <a:rPr lang="en-IN" sz="3200" dirty="0"/>
              <a:t>. S</a:t>
            </a:r>
            <a:br>
              <a:rPr lang="en-IN" sz="3200" dirty="0"/>
            </a:br>
            <a:r>
              <a:rPr lang="en-IN" sz="3200" dirty="0" err="1"/>
              <a:t>ritesh</a:t>
            </a:r>
            <a:r>
              <a:rPr lang="en-IN" sz="3200" dirty="0"/>
              <a:t>.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20146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Mr. </a:t>
            </a:r>
            <a:r>
              <a:rPr lang="en-IN" sz="6000" dirty="0" err="1"/>
              <a:t>joel</a:t>
            </a:r>
            <a:r>
              <a:rPr lang="en-IN" sz="6000" dirty="0"/>
              <a:t> </a:t>
            </a:r>
            <a:r>
              <a:rPr lang="en-IN" sz="6000" dirty="0" err="1"/>
              <a:t>anandraj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Academic Mentor</a:t>
            </a:r>
          </a:p>
        </p:txBody>
      </p:sp>
    </p:spTree>
    <p:extLst>
      <p:ext uri="{BB962C8B-B14F-4D97-AF65-F5344CB8AC3E}">
        <p14:creationId xmlns:p14="http://schemas.microsoft.com/office/powerpoint/2010/main" val="284140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Industry Mentor</a:t>
            </a:r>
          </a:p>
        </p:txBody>
      </p:sp>
    </p:spTree>
    <p:extLst>
      <p:ext uri="{BB962C8B-B14F-4D97-AF65-F5344CB8AC3E}">
        <p14:creationId xmlns:p14="http://schemas.microsoft.com/office/powerpoint/2010/main" val="195025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9174" y="2014194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developed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“Dead Shot”, which involves a single player mode. This involves shooting down a rock into a several small pieces it gets demolished. The player can move around and accelerate. Player can fire missiles. When a missile hits a big rock, it breaks it into two medium sized ones. Your score goes up by 20.- When a missile hits a medium sized rock, it breaks it into two small ones. Your score goes up by 50.- When a missile hits a small rock, it destroys it completely and your score goes up by 100. The game gets more difficult for each 20 seconds you survive. The player has 3 lives, which are displayed at the top left corner.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Pygame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Os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Datetime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Random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468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Processors: Intel® Core™ i5 processor 4300M at 2.60 GHz or 2.59 GHz (1 socket, 2 cores, 2 threads per core), 8 GB of DRAM.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Disk</a:t>
            </a:r>
            <a:r>
              <a:rPr lang="en-US" b="1" dirty="0"/>
              <a:t> </a:t>
            </a:r>
            <a:r>
              <a:rPr lang="en-US" dirty="0"/>
              <a:t>space: 2 to 3 GB.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Operating</a:t>
            </a:r>
            <a:r>
              <a:rPr lang="en-US" b="1" dirty="0"/>
              <a:t> </a:t>
            </a:r>
            <a:r>
              <a:rPr lang="en-US" dirty="0"/>
              <a:t>systems: Windows® 10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3.7.1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Pygame</a:t>
            </a:r>
            <a:r>
              <a:rPr lang="en-US" dirty="0"/>
              <a:t>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48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PYGAME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444" y="2103438"/>
            <a:ext cx="5085111" cy="3932237"/>
          </a:xfrm>
        </p:spPr>
      </p:pic>
    </p:spTree>
    <p:extLst>
      <p:ext uri="{BB962C8B-B14F-4D97-AF65-F5344CB8AC3E}">
        <p14:creationId xmlns:p14="http://schemas.microsoft.com/office/powerpoint/2010/main" val="358121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71</TotalTime>
  <Words>197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Time racers</vt:lpstr>
      <vt:lpstr>25</vt:lpstr>
      <vt:lpstr>Prasanth kumar. p pravin. S ritesh. s</vt:lpstr>
      <vt:lpstr>Mr. joel anandraj</vt:lpstr>
      <vt:lpstr>PowerPoint Presentation</vt:lpstr>
      <vt:lpstr>ABSTRACT</vt:lpstr>
      <vt:lpstr>MODULES</vt:lpstr>
      <vt:lpstr>REQUIREMENTS</vt:lpstr>
      <vt:lpstr>SCREENSHOT OF PYGAME</vt:lpstr>
      <vt:lpstr>SAMPLE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racers</dc:title>
  <dc:creator>Lenovo</dc:creator>
  <cp:lastModifiedBy>Unknown User</cp:lastModifiedBy>
  <cp:revision>16</cp:revision>
  <dcterms:created xsi:type="dcterms:W3CDTF">2019-01-22T06:46:16Z</dcterms:created>
  <dcterms:modified xsi:type="dcterms:W3CDTF">2019-01-22T09:14:43Z</dcterms:modified>
</cp:coreProperties>
</file>