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4"/>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96" y="3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tableStyles" Target="tableStyles.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theme" Target="theme/theme1.xml" /><Relationship Id="rId2" Type="http://schemas.openxmlformats.org/officeDocument/2006/relationships/slideMaster" Target="slideMasters/slideMaster1.xml" /><Relationship Id="rId16"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presProps" Target="presProps.xml" /><Relationship Id="rId10" Type="http://schemas.openxmlformats.org/officeDocument/2006/relationships/slide" Target="slides/slide8.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1048670"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1"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4"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1048636"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7"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lstStyle/>
          <a:p>
            <a:fld id="{ED291B17-9318-49DB-B28B-6E5994AE9581}" type="datetime1">
              <a:rPr lang="en-US" smtClean="0"/>
              <a:t>4/5/2024</a:t>
            </a:fld>
            <a:endParaRPr lang="en-US"/>
          </a:p>
        </p:txBody>
      </p:sp>
      <p:sp>
        <p:nvSpPr>
          <p:cNvPr id="1048625"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6"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lstStyle/>
          <a:p>
            <a:fld id="{B2497495-0637-405E-AE64-5CC7506D51F5}" type="datetime1">
              <a:rPr lang="en-US" smtClean="0"/>
              <a:t>4/5/2024</a:t>
            </a:fld>
            <a:endParaRPr lang="en-US"/>
          </a:p>
        </p:txBody>
      </p:sp>
      <p:sp>
        <p:nvSpPr>
          <p:cNvPr id="1048642"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3"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lstStyle/>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1048648"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9"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lstStyle/>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1048656"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7"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lstStyle/>
          <a:p>
            <a:r>
              <a:rPr lang="en-US"/>
              <a:t>Click to edit Master title style</a:t>
            </a:r>
          </a:p>
        </p:txBody>
      </p:sp>
      <p:sp>
        <p:nvSpPr>
          <p:cNvPr id="1048614"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1048615"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6"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8"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1048659"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0"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48666"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7"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28"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1048631"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2"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502512"/>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BY PYTHON</a:t>
            </a:r>
          </a:p>
        </p:txBody>
      </p:sp>
      <p:sp>
        <p:nvSpPr>
          <p:cNvPr id="1048590" name="TextBox 2"/>
          <p:cNvSpPr txBox="1"/>
          <p:nvPr/>
        </p:nvSpPr>
        <p:spPr>
          <a:xfrm>
            <a:off x="-329782" y="739745"/>
            <a:ext cx="12726648" cy="707886"/>
          </a:xfrm>
          <a:prstGeom prst="rect">
            <a:avLst/>
          </a:prstGeom>
          <a:noFill/>
        </p:spPr>
        <p:txBody>
          <a:bodyPr wrap="square" lIns="91440" tIns="45720" rIns="91440" bIns="45720" rtlCol="0" anchor="t">
            <a:spAutoFit/>
          </a:bodyPr>
          <a:lstStyle/>
          <a:p>
            <a:pPr algn="ctr"/>
            <a:r>
              <a:rPr lang="en-IN" sz="4000" b="1" dirty="0">
                <a:solidFill>
                  <a:schemeClr val="accent1">
                    <a:lumMod val="75000"/>
                  </a:schemeClr>
                </a:solidFill>
                <a:latin typeface="Arial"/>
                <a:cs typeface="Arial"/>
              </a:rPr>
              <a:t>NAAN MUDHALVAN PROJECT</a:t>
            </a:r>
            <a:endParaRPr lang="en-US" sz="4000" b="1" dirty="0">
              <a:solidFill>
                <a:schemeClr val="accent1">
                  <a:lumMod val="75000"/>
                </a:schemeClr>
              </a:solidFill>
              <a:latin typeface="Arial"/>
              <a:cs typeface="Arial"/>
            </a:endParaRPr>
          </a:p>
        </p:txBody>
      </p:sp>
      <p:sp>
        <p:nvSpPr>
          <p:cNvPr id="1048591" name="TextBox 3"/>
          <p:cNvSpPr txBox="1"/>
          <p:nvPr/>
        </p:nvSpPr>
        <p:spPr>
          <a:xfrm>
            <a:off x="5247038" y="4755323"/>
            <a:ext cx="7980183" cy="1200329"/>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r>
              <a:rPr lang="en-IN" altLang="zh-CN" sz="2400" b="1" dirty="0">
                <a:solidFill>
                  <a:schemeClr val="accent1">
                    <a:lumMod val="75000"/>
                  </a:schemeClr>
                </a:solidFill>
                <a:latin typeface="Arial"/>
                <a:cs typeface="Arial"/>
              </a:rPr>
              <a:t>1. </a:t>
            </a:r>
            <a:r>
              <a:rPr lang="en-IN" altLang="zh-CN" sz="2400" b="1" dirty="0" err="1">
                <a:solidFill>
                  <a:schemeClr val="accent1">
                    <a:lumMod val="75000"/>
                  </a:schemeClr>
                </a:solidFill>
                <a:latin typeface="Arial"/>
                <a:cs typeface="Arial"/>
              </a:rPr>
              <a:t>Pravin</a:t>
            </a:r>
            <a:r>
              <a:rPr lang="en-IN" altLang="zh-CN" sz="2400" b="1" dirty="0">
                <a:solidFill>
                  <a:schemeClr val="accent1">
                    <a:lumMod val="75000"/>
                  </a:schemeClr>
                </a:solidFill>
                <a:latin typeface="Arial"/>
                <a:cs typeface="Arial"/>
              </a:rPr>
              <a:t> P</a:t>
            </a:r>
            <a:endParaRPr lang="zh-CN" altLang="en-US" dirty="0"/>
          </a:p>
          <a:p>
            <a:r>
              <a:rPr lang="en-US" sz="2400" b="1" dirty="0">
                <a:solidFill>
                  <a:schemeClr val="accent1">
                    <a:lumMod val="75000"/>
                  </a:schemeClr>
                </a:solidFill>
                <a:latin typeface="Arial"/>
                <a:cs typeface="Arial"/>
              </a:rPr>
              <a:t>Sri </a:t>
            </a:r>
            <a:r>
              <a:rPr lang="en-US" sz="2400" b="1" dirty="0" err="1">
                <a:solidFill>
                  <a:schemeClr val="accent1">
                    <a:lumMod val="75000"/>
                  </a:schemeClr>
                </a:solidFill>
                <a:latin typeface="Arial"/>
                <a:cs typeface="Arial"/>
              </a:rPr>
              <a:t>Muthukumaran</a:t>
            </a:r>
            <a:r>
              <a:rPr lang="en-US" sz="2400" b="1" dirty="0">
                <a:solidFill>
                  <a:schemeClr val="accent1">
                    <a:lumMod val="75000"/>
                  </a:schemeClr>
                </a:solidFill>
                <a:latin typeface="Arial"/>
                <a:cs typeface="Arial"/>
              </a:rPr>
              <a:t> Institute of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1" name="Title 4"/>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lstStyle/>
          <a:p>
            <a:pPr marL="342900" indent="-342900">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Smith, J., "Detecting and Preventing Keylogger Attacks: A Comprehensive Survey," Journal of Cybersecurity, 20XX.</a:t>
            </a:r>
          </a:p>
          <a:p>
            <a:pPr marL="342900" indent="-342900">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Johnson, A., "Machine Learning for Cybersecurity: Techniques and Applications," Springer, 20XX.</a:t>
            </a:r>
          </a:p>
          <a:p>
            <a:pPr marL="342900" indent="-342900">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Brown, R., "Advanced Encryption Techniques for Data Protection," Wiley, 20XX.</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196"/>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115666"/>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lstStyle/>
          <a:p>
            <a:pPr marL="342900" indent="-3429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With the increasing prevalence of cyber threats, there's a growing concern about unauthorized access to sensitive information through keystroke logging. Individuals and organizations are at risk of data breaches, identity theft, and other malicious activities due to the presence of keyloggers on their systems.</a:t>
            </a:r>
            <a:endParaRPr lang="en-US" sz="2800" dirty="0"/>
          </a:p>
          <a:p>
            <a:pPr marL="305435" indent="-305435"/>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42900" indent="-342900">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To address the threat of keyloggers, we propose the development of a robust detection and prevention system. This system will utilize advanced algorithms to identify and neutralize keylogger software, thereby safeguarding user keystrokes and sensitive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2" name="Content Placeholder 1"/>
          <p:cNvSpPr>
            <a:spLocks noGrp="1"/>
          </p:cNvSpPr>
          <p:nvPr>
            <p:ph idx="1"/>
          </p:nvPr>
        </p:nvSpPr>
        <p:spPr/>
        <p:txBody>
          <a:bodyPr>
            <a:normAutofit/>
          </a:bodyPr>
          <a:lstStyle/>
          <a:p>
            <a:pPr marL="342900" indent="-342900">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The system will be developed using a combination of programming languages such as Python and C++, with an emphasis on leveraging machine learning techniques for accurate detection. Additionally, system-level monitoring and encryption technologies will be integrated to enhance security.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rmAutofit/>
          </a:bodyPr>
          <a:lstStyle/>
          <a:p>
            <a:pPr marL="342900" indent="-342900">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The system will employ machine learning algorithms, including anomaly detection and pattern recognition, to identify keylogger behavior. Deployment will involve integrating the solution seamlessly into existing operating systems and security frameworks, ensuring minimal disruption to user workflows.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lstStyle/>
          <a:p>
            <a:pPr marL="0" indent="0">
              <a:buNone/>
            </a:pPr>
            <a:endParaRPr lang="en-IN" sz="2400" dirty="0"/>
          </a:p>
        </p:txBody>
      </p:sp>
      <p:pic>
        <p:nvPicPr>
          <p:cNvPr id="2097153" name="Picture 2"/>
          <p:cNvPicPr>
            <a:picLocks noChangeAspect="1"/>
          </p:cNvPicPr>
          <p:nvPr/>
        </p:nvPicPr>
        <p:blipFill>
          <a:blip r:embed="rId2"/>
          <a:stretch>
            <a:fillRect/>
          </a:stretch>
        </p:blipFill>
        <p:spPr>
          <a:xfrm>
            <a:off x="5549392" y="1957656"/>
            <a:ext cx="5702808" cy="2876888"/>
          </a:xfrm>
          <a:prstGeom prst="rect">
            <a:avLst/>
          </a:prstGeom>
        </p:spPr>
      </p:pic>
      <p:pic>
        <p:nvPicPr>
          <p:cNvPr id="2097154" name="Picture 3"/>
          <p:cNvPicPr>
            <a:picLocks noChangeAspect="1"/>
          </p:cNvPicPr>
          <p:nvPr/>
        </p:nvPicPr>
        <p:blipFill>
          <a:blip r:embed="rId3"/>
          <a:stretch>
            <a:fillRect/>
          </a:stretch>
        </p:blipFill>
        <p:spPr>
          <a:xfrm>
            <a:off x="558143" y="1685191"/>
            <a:ext cx="4511397" cy="342181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7" name="Title 4"/>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lstStyle/>
          <a:p>
            <a:pPr marL="342900" indent="-342900">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In conclusion, the proposed keylogger detection and prevention system offer a proactive approach to mitigating the risks associated with unauthorized keystroke logging. By leveraging advanced algorithms and system-level integration, users can enjoy enhanced security and peace of mind in their digital interactions.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9" name="Content Placeholder 2"/>
          <p:cNvSpPr>
            <a:spLocks noGrp="1"/>
          </p:cNvSpPr>
          <p:nvPr>
            <p:ph idx="1"/>
          </p:nvPr>
        </p:nvSpPr>
        <p:spPr/>
        <p:txBody>
          <a:bodyPr>
            <a:normAutofit/>
          </a:bodyPr>
          <a:lstStyle/>
          <a:p>
            <a:pPr marL="342900" indent="-342900">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Future enhancements could include real-time threat intelligence integration, continuous learning algorithms for adaptive defense, and cross-platform compatibility to extend protection across diverse computing environments.</a:t>
            </a:r>
          </a:p>
        </p:txBody>
      </p:sp>
      <p:sp>
        <p:nvSpPr>
          <p:cNvPr id="1048610" name="Title 4"/>
          <p:cNvSpPr txBox="1"/>
          <p:nvPr/>
        </p:nvSpPr>
        <p:spPr>
          <a:xfrm>
            <a:off x="535670" y="844659"/>
            <a:ext cx="11029616" cy="53029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219119D0-9EA6-4049-8C3A-3E9C01849466}">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BY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pravin palanisamy</cp:lastModifiedBy>
  <cp:revision>1</cp:revision>
  <dcterms:created xsi:type="dcterms:W3CDTF">2021-05-25T18:50:10Z</dcterms:created>
  <dcterms:modified xsi:type="dcterms:W3CDTF">2024-04-05T04:17:05Z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f9082f4b0de6473bb65733ef9dd4642a</vt:lpwstr>
  </property>
</Properties>
</file>