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322D-3C2C-4E39-BC9A-0B766D10A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Pirai Infotech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794B-5C5A-4F9F-8FCB-7196B87F5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Work Done By:</a:t>
            </a:r>
          </a:p>
          <a:p>
            <a:pPr algn="l"/>
            <a:r>
              <a:rPr lang="en-US" sz="2800" dirty="0"/>
              <a:t>Pravin V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41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03C4-7952-4702-AD9E-C1B16A16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Task Assigned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5BF5-F1F5-4E06-BCB5-07CD11EA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HTML web page      </a:t>
            </a:r>
            <a:br>
              <a:rPr lang="en-US" sz="2400" b="0" i="0" u="none" strike="noStrike" dirty="0">
                <a:solidFill>
                  <a:srgbClr val="3D3C40"/>
                </a:solidFill>
                <a:effectLst/>
                <a:latin typeface="verdana" panose="020B0604030504040204" pitchFamily="34" charset="0"/>
              </a:rPr>
            </a:br>
            <a:endParaRPr lang="en-US" sz="2400" b="0" i="0" u="none" strike="noStrike" dirty="0">
              <a:solidFill>
                <a:srgbClr val="3D3C4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Give input details using input field</a:t>
            </a:r>
            <a:br>
              <a:rPr lang="en-US" sz="2400" b="0" i="0" u="none" strike="noStrike" dirty="0">
                <a:solidFill>
                  <a:srgbClr val="3D3C40"/>
                </a:solidFill>
                <a:effectLst/>
                <a:latin typeface="verdana" panose="020B0604030504040204" pitchFamily="34" charset="0"/>
              </a:rPr>
            </a:br>
            <a:endParaRPr lang="en-US" sz="2400" b="0" i="0" u="none" strike="noStrike" dirty="0">
              <a:solidFill>
                <a:srgbClr val="3D3C4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spcAft>
                <a:spcPts val="10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Display the details entered below in a table format</a:t>
            </a:r>
            <a:endParaRPr lang="en-US" sz="2400" b="0" i="0" u="none" strike="noStrike" dirty="0">
              <a:solidFill>
                <a:srgbClr val="3D3C4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24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A61E-2647-4705-824B-CD8E8BE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Work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FDFA-C9A5-422D-A00B-90D51873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webpage, input details like basic information of a person, which includes name, email, age where got by user.</a:t>
            </a:r>
          </a:p>
          <a:p>
            <a:r>
              <a:rPr lang="en-US" dirty="0"/>
              <a:t>And displayed the information of a person, in table format.</a:t>
            </a:r>
          </a:p>
          <a:p>
            <a:r>
              <a:rPr lang="en-US" dirty="0"/>
              <a:t>Using the technology stack HTML, CSS and JavaScript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BBED-AF36-4390-AF56-F49E902F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96278"/>
            <a:ext cx="9601196" cy="3649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0901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verdana</vt:lpstr>
      <vt:lpstr>Organic</vt:lpstr>
      <vt:lpstr>Pirai Infotech</vt:lpstr>
      <vt:lpstr>Task Assigned</vt:lpstr>
      <vt:lpstr>Project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Pirai Infotech</dc:title>
  <dc:creator>Pravin Venkatesh</dc:creator>
  <cp:lastModifiedBy>Pravin Venkatesh</cp:lastModifiedBy>
  <cp:revision>2</cp:revision>
  <dcterms:created xsi:type="dcterms:W3CDTF">2021-02-02T11:30:46Z</dcterms:created>
  <dcterms:modified xsi:type="dcterms:W3CDTF">2021-02-02T11:55:04Z</dcterms:modified>
</cp:coreProperties>
</file>