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60" r:id="rId9"/>
    <p:sldId id="280" r:id="rId10"/>
    <p:sldId id="261" r:id="rId11"/>
    <p:sldId id="264" r:id="rId12"/>
    <p:sldId id="265" r:id="rId13"/>
    <p:sldId id="262" r:id="rId14"/>
    <p:sldId id="263" r:id="rId15"/>
    <p:sldId id="270" r:id="rId16"/>
    <p:sldId id="271" r:id="rId17"/>
    <p:sldId id="272" r:id="rId18"/>
    <p:sldId id="275" r:id="rId19"/>
    <p:sldId id="273" r:id="rId20"/>
    <p:sldId id="276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7E5F-E619-7E33-53C6-38CA9143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14B3A-F784-9826-3ED4-E6BECB5D2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7D1F-AF6C-7DC5-52B6-73256CA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B1D0-3662-9419-B1E0-2CCC7276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389F-F3E7-18DB-F82C-22141C19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8E9-A78F-C23A-B100-61EA07F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19DB8-D63C-A85B-260E-00C00412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FE1B-6A8D-D656-A09C-9B6FEC0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FA76-2683-E8B8-B084-FA98A0E5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0C92-583C-4B15-EFB9-585526EB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10584-E01C-A7BB-2F8A-276BB7D07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C3EB-13D6-4ACE-3160-B98F4571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BF1A-4620-C1CF-91E0-AD60D66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96A8-B5E9-E480-3B84-CF6D887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2388-050B-DAA3-4031-D6F94DB3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2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5C15-FC24-1749-0D28-DCEB0F8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CA30-9DFA-154F-175C-4C1A44DC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71B67-5BB7-AAAD-2FA6-1714D24E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5ECC-ABB0-9BB1-01FA-8A8661CA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3711-C141-7FA0-C390-98518D2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A217-01B4-6AF3-84DF-AB0AD5E8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C9A6-8762-0B1B-0FEE-A713520E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D0CB-BEBC-DD0E-553C-7C2E978F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67F5-8A5E-0A68-9CB5-CBADFC58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50ED-ADB4-0469-7F69-67D941A5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0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9235-A190-2C0F-5300-CEA3BE0B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C458-C051-C9BD-0350-DE3D0E8F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42A6-009D-D77D-ED6B-563A0026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F056-9764-1174-DFC5-4051633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C03AD-BB5F-B684-038D-7F44E56C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38BE-2D76-358E-F438-3F7B29D4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5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6F0E-DCBC-6EA2-DA2B-9BCB7BD2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086A-5FAE-C0AF-49B4-3C137C02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B2D4E-5CF8-A5B4-060D-3DD644FF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E422B-DAB1-F568-6B1B-3680A538B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7A326-98E2-E4B8-EAE7-E5363219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31B22-62B3-14F1-AAF0-E13C2870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BB457-CAFF-4ADB-A847-81713959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CE550-1DDC-DF12-A3A8-B78ACC39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3A9C-731E-2866-2784-4CD8BE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35F8-0A59-7A1A-2C58-7A6A4A9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DD019-F553-620A-361C-1E4F0CD7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9AC4D-53B7-BEE1-F417-8C0536B4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DBFCF-1C99-C66B-B1CC-555068FD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AC4E-C7A4-C055-AB5B-909813C4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C76EE-FAC5-3161-4273-60A12866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613F-9911-EAF6-281D-A48F179B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E229-8F01-F4A7-A4A1-7ADEF446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1F21-470C-60FE-4D2D-7AA65B57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AE604-347A-8BCE-F771-8829E159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AB3A-901E-F56F-332D-B3E626FC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CDD51-710E-2FDC-ACFB-C66BD4A2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1675-045C-8E33-1B9A-0E3140FB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16600-96F2-D467-6EB1-A0CE1F4BD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08F97-668E-9509-77CB-53D0A4CB6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1A02-8340-A5FB-FC36-66F53211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3E57-CF82-E3C3-7400-0AF483A1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A054-C1D5-14BD-EDB1-D5D499B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2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A164-06BA-DE54-E8C7-45537EF7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3A53-7FE7-D7EA-00E9-72BB5CB1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9921-1E0C-DAA4-4F76-752703EDE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A4D6-DCCE-4E92-96E8-581186B56E9F}" type="datetimeFigureOut">
              <a:rPr lang="en-IN" smtClean="0"/>
              <a:t>10.12.24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5725-B581-010B-AA30-614BA49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E8D1-C5AE-BA42-1D03-F98712C03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1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97A6-054F-0DD1-82E3-AE09B6FF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API in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800B-A3F1-84DC-E728-FA15C050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D58D-01A4-E598-7212-AE173DD1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4F46-1983-3B26-72A4-969335BD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Controller</a:t>
            </a:r>
          </a:p>
          <a:p>
            <a:pPr lvl="1"/>
            <a:r>
              <a:rPr lang="en-IN" dirty="0"/>
              <a:t>To Insert  use [</a:t>
            </a:r>
            <a:r>
              <a:rPr lang="en-IN" dirty="0" err="1"/>
              <a:t>HttpPost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To Update use [</a:t>
            </a:r>
            <a:r>
              <a:rPr lang="en-IN" dirty="0" err="1"/>
              <a:t>HttpPut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To Delete use [</a:t>
            </a:r>
            <a:r>
              <a:rPr lang="en-IN" dirty="0" err="1"/>
              <a:t>HttpDelete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To Read use [</a:t>
            </a:r>
            <a:r>
              <a:rPr lang="en-IN" dirty="0" err="1"/>
              <a:t>HttpGet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25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E8B-43CE-4B90-032C-F761727E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0"/>
            <a:ext cx="10515600" cy="1325563"/>
          </a:xfrm>
        </p:spPr>
        <p:txBody>
          <a:bodyPr/>
          <a:lstStyle/>
          <a:p>
            <a:r>
              <a:rPr lang="en-IN" dirty="0"/>
              <a:t>Read All Record using API (use GET)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97C16-AA91-6702-381D-5B2301742087}"/>
              </a:ext>
            </a:extLst>
          </p:cNvPr>
          <p:cNvSpPr txBox="1"/>
          <p:nvPr/>
        </p:nvSpPr>
        <p:spPr>
          <a:xfrm>
            <a:off x="490331" y="986853"/>
            <a:ext cx="840187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mdb.tblLogins.ToList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E4434-1D81-FB6B-E4EE-002E347E6B9E}"/>
              </a:ext>
            </a:extLst>
          </p:cNvPr>
          <p:cNvSpPr txBox="1"/>
          <p:nvPr/>
        </p:nvSpPr>
        <p:spPr>
          <a:xfrm>
            <a:off x="589169" y="3164681"/>
            <a:ext cx="11767931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getLoginById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x.id == id).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(data ==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Ok(data);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B7581-3651-FEB4-83D2-CC6F268ECA44}"/>
              </a:ext>
            </a:extLst>
          </p:cNvPr>
          <p:cNvSpPr txBox="1"/>
          <p:nvPr/>
        </p:nvSpPr>
        <p:spPr>
          <a:xfrm>
            <a:off x="7911548" y="986853"/>
            <a:ext cx="40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 </a:t>
            </a:r>
            <a:r>
              <a:rPr lang="en-IN" dirty="0" err="1">
                <a:solidFill>
                  <a:srgbClr val="FF0000"/>
                </a:solidFill>
              </a:rPr>
              <a:t>TryApi</a:t>
            </a:r>
            <a:r>
              <a:rPr lang="en-IN" dirty="0">
                <a:solidFill>
                  <a:srgbClr val="FF0000"/>
                </a:solidFill>
              </a:rPr>
              <a:t> controller write below code</a:t>
            </a:r>
          </a:p>
        </p:txBody>
      </p:sp>
    </p:spTree>
    <p:extLst>
      <p:ext uri="{BB962C8B-B14F-4D97-AF65-F5344CB8AC3E}">
        <p14:creationId xmlns:p14="http://schemas.microsoft.com/office/powerpoint/2010/main" val="322053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BFA80-1539-2A90-BA53-C025738C6406}"/>
              </a:ext>
            </a:extLst>
          </p:cNvPr>
          <p:cNvSpPr txBox="1"/>
          <p:nvPr/>
        </p:nvSpPr>
        <p:spPr>
          <a:xfrm>
            <a:off x="144670" y="282644"/>
            <a:ext cx="117679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);// request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test.Content.ReadAsAsync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list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View(list);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2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2BF0-89DD-8F8C-C315-E1507DBD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using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DDE9-7111-1474-996C-465F11B6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Insert record using API we required HTTP Post annotations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89E8A-AA2A-AAD2-21D9-B978B949213E}"/>
              </a:ext>
            </a:extLst>
          </p:cNvPr>
          <p:cNvSpPr txBox="1"/>
          <p:nvPr/>
        </p:nvSpPr>
        <p:spPr>
          <a:xfrm>
            <a:off x="1099930" y="2516690"/>
            <a:ext cx="8719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System.Web.Http.HttpPost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LoginInsert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tb)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(tb);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mdb.SaveChanges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8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186CE-07B8-4F5F-ACED-860D8BC521CD}"/>
              </a:ext>
            </a:extLst>
          </p:cNvPr>
          <p:cNvSpPr txBox="1"/>
          <p:nvPr/>
        </p:nvSpPr>
        <p:spPr>
          <a:xfrm>
            <a:off x="318053" y="117693"/>
            <a:ext cx="1103574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lg)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client.PostAsJsonAsync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F558-3B8A-391A-54F2-A0222819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using API (use </a:t>
            </a:r>
            <a:r>
              <a:rPr lang="en-IN" dirty="0" err="1"/>
              <a:t>HttpPut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9615-9372-18CD-AB14-7A9CFBBD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361799"/>
            <a:ext cx="10515600" cy="5131076"/>
          </a:xfrm>
        </p:spPr>
        <p:txBody>
          <a:bodyPr>
            <a:normAutofit/>
          </a:bodyPr>
          <a:lstStyle/>
          <a:p>
            <a:r>
              <a:rPr lang="en-IN" dirty="0"/>
              <a:t>Write Update Action Method in API Controller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55B47-73CD-D023-0739-DA9142235C0E}"/>
              </a:ext>
            </a:extLst>
          </p:cNvPr>
          <p:cNvSpPr txBox="1"/>
          <p:nvPr/>
        </p:nvSpPr>
        <p:spPr>
          <a:xfrm>
            <a:off x="-212037" y="2598013"/>
            <a:ext cx="138087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System.Web.Http.HttpPut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lgrecord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x.userName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lg.userName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lgrecord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!=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lgrecord.password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lg.password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mdb.SaveChanges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1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3CE-4563-7D85-0F5D-6621021A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Update using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FEC1-F407-0B3F-994B-0F22B82A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2" y="941468"/>
            <a:ext cx="12122427" cy="4351338"/>
          </a:xfrm>
        </p:spPr>
        <p:txBody>
          <a:bodyPr/>
          <a:lstStyle/>
          <a:p>
            <a:r>
              <a:rPr lang="en-IN" dirty="0"/>
              <a:t>Write update Action Method in MVC controller with </a:t>
            </a:r>
            <a:r>
              <a:rPr lang="en-IN" dirty="0" err="1"/>
              <a:t>HttpGet</a:t>
            </a:r>
            <a:r>
              <a:rPr lang="en-IN" dirty="0"/>
              <a:t> and Post</a:t>
            </a:r>
          </a:p>
          <a:p>
            <a:pPr marL="0" indent="0">
              <a:buNone/>
            </a:pPr>
            <a:r>
              <a:rPr lang="en-IN" dirty="0"/>
              <a:t>(Note: </a:t>
            </a:r>
            <a:r>
              <a:rPr lang="en-IN" b="1" dirty="0">
                <a:solidFill>
                  <a:srgbClr val="FF0000"/>
                </a:solidFill>
              </a:rPr>
              <a:t>Get</a:t>
            </a:r>
            <a:r>
              <a:rPr lang="en-IN" dirty="0"/>
              <a:t> is used to show old record in Edit Action Method</a:t>
            </a:r>
          </a:p>
          <a:p>
            <a:pPr marL="0" indent="0">
              <a:buNone/>
            </a:pPr>
            <a:r>
              <a:rPr lang="en-IN" dirty="0"/>
              <a:t> and It will update New record and </a:t>
            </a:r>
            <a:r>
              <a:rPr lang="en-IN" b="1" dirty="0">
                <a:solidFill>
                  <a:srgbClr val="FF0000"/>
                </a:solidFill>
              </a:rPr>
              <a:t>Post</a:t>
            </a:r>
            <a:r>
              <a:rPr lang="en-IN" dirty="0"/>
              <a:t> to Edit Action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D468-C08E-61E4-FDA0-C33B52CD20EA}"/>
              </a:ext>
            </a:extLst>
          </p:cNvPr>
          <p:cNvSpPr txBox="1"/>
          <p:nvPr/>
        </p:nvSpPr>
        <p:spPr>
          <a:xfrm>
            <a:off x="331305" y="3374378"/>
            <a:ext cx="12284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Edit(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(x=&gt;x.id==id).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55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3CE-4563-7D85-0F5D-6621021A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Update using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FEC1-F407-0B3F-994B-0F22B82A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2" y="941468"/>
            <a:ext cx="12122427" cy="4351338"/>
          </a:xfrm>
        </p:spPr>
        <p:txBody>
          <a:bodyPr/>
          <a:lstStyle/>
          <a:p>
            <a:r>
              <a:rPr lang="en-IN" dirty="0"/>
              <a:t>Write update Action Method in MVC controller with </a:t>
            </a:r>
            <a:r>
              <a:rPr lang="en-IN" dirty="0" err="1"/>
              <a:t>HttpGet</a:t>
            </a:r>
            <a:r>
              <a:rPr lang="en-IN" dirty="0"/>
              <a:t> and Post</a:t>
            </a:r>
          </a:p>
          <a:p>
            <a:pPr marL="0" indent="0">
              <a:buNone/>
            </a:pPr>
            <a:r>
              <a:rPr lang="en-IN" dirty="0"/>
              <a:t>(Note: </a:t>
            </a:r>
            <a:r>
              <a:rPr lang="en-IN" b="1" dirty="0">
                <a:solidFill>
                  <a:srgbClr val="FF0000"/>
                </a:solidFill>
              </a:rPr>
              <a:t>Get</a:t>
            </a:r>
            <a:r>
              <a:rPr lang="en-IN" dirty="0"/>
              <a:t> is used to show old record in Edit Action Method</a:t>
            </a:r>
          </a:p>
          <a:p>
            <a:pPr marL="0" indent="0">
              <a:buNone/>
            </a:pPr>
            <a:r>
              <a:rPr lang="en-IN" dirty="0"/>
              <a:t> and It will update New record and </a:t>
            </a:r>
            <a:r>
              <a:rPr lang="en-IN" b="1" dirty="0">
                <a:solidFill>
                  <a:srgbClr val="FF0000"/>
                </a:solidFill>
              </a:rPr>
              <a:t>Post</a:t>
            </a:r>
            <a:r>
              <a:rPr lang="en-IN" dirty="0"/>
              <a:t> to Edit Action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D468-C08E-61E4-FDA0-C33B52CD20EA}"/>
              </a:ext>
            </a:extLst>
          </p:cNvPr>
          <p:cNvSpPr txBox="1"/>
          <p:nvPr/>
        </p:nvSpPr>
        <p:spPr>
          <a:xfrm>
            <a:off x="331305" y="2445464"/>
            <a:ext cx="122847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Edit(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lg)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client.PutAsJsonAsync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"Edit"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6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2BF-46AD-38A1-57EF-E893EA2D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using API (Using </a:t>
            </a:r>
            <a:r>
              <a:rPr lang="en-IN" dirty="0" err="1"/>
              <a:t>HttpDelete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AE17-00C6-D563-9583-ED446D1A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IHttpActionMethod</a:t>
            </a:r>
            <a:r>
              <a:rPr lang="en-IN" dirty="0"/>
              <a:t> using </a:t>
            </a:r>
            <a:r>
              <a:rPr lang="en-IN" dirty="0" err="1"/>
              <a:t>HttpDelete</a:t>
            </a:r>
            <a:r>
              <a:rPr lang="en-IN" dirty="0"/>
              <a:t> in API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C2169-5BF2-ECD9-35BC-3D671FBAD968}"/>
              </a:ext>
            </a:extLst>
          </p:cNvPr>
          <p:cNvSpPr txBox="1"/>
          <p:nvPr/>
        </p:nvSpPr>
        <p:spPr>
          <a:xfrm>
            <a:off x="203200" y="2578356"/>
            <a:ext cx="113937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System.Web.Http.HttpDelete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lgDetails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(x=&gt;x.id==id).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lgDetails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mdb.tblLogins.Remove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lgDetails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mdb.SaveChanges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30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2BF-46AD-38A1-57EF-E893EA2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039"/>
            <a:ext cx="10515600" cy="1325563"/>
          </a:xfrm>
        </p:spPr>
        <p:txBody>
          <a:bodyPr/>
          <a:lstStyle/>
          <a:p>
            <a:r>
              <a:rPr lang="en-IN" dirty="0"/>
              <a:t>Delete using API (Using </a:t>
            </a:r>
            <a:r>
              <a:rPr lang="en-IN" dirty="0" err="1"/>
              <a:t>HttpDelete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AE17-00C6-D563-9583-ED446D1A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914"/>
            <a:ext cx="10515600" cy="4351338"/>
          </a:xfrm>
        </p:spPr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ActionMethod</a:t>
            </a:r>
            <a:r>
              <a:rPr lang="en-IN" dirty="0"/>
              <a:t> using </a:t>
            </a:r>
            <a:r>
              <a:rPr lang="en-IN" dirty="0" err="1"/>
              <a:t>HttpGet</a:t>
            </a:r>
            <a:r>
              <a:rPr lang="en-IN" dirty="0"/>
              <a:t> and </a:t>
            </a:r>
            <a:r>
              <a:rPr lang="en-IN" dirty="0" err="1"/>
              <a:t>HttpPost</a:t>
            </a:r>
            <a:r>
              <a:rPr lang="en-IN" dirty="0"/>
              <a:t> in MVC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4436E-9EFD-68A8-1A50-EE172D26C0FA}"/>
              </a:ext>
            </a:extLst>
          </p:cNvPr>
          <p:cNvSpPr txBox="1"/>
          <p:nvPr/>
        </p:nvSpPr>
        <p:spPr>
          <a:xfrm>
            <a:off x="1" y="945391"/>
            <a:ext cx="123226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Delete(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id.ToString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test.Content.ReadAsAsync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61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C390-93F6-F377-AF5F-8645566F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6952-3E69-4EF3-1D1A-4FFBBA72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API</a:t>
            </a:r>
          </a:p>
          <a:p>
            <a:r>
              <a:rPr lang="en-US" dirty="0"/>
              <a:t>How to add Web API in MVC 5 application</a:t>
            </a:r>
          </a:p>
          <a:p>
            <a:r>
              <a:rPr lang="en-US" dirty="0"/>
              <a:t>Create new API</a:t>
            </a:r>
          </a:p>
          <a:p>
            <a:r>
              <a:rPr lang="en-US" dirty="0"/>
              <a:t>Routing mechanism</a:t>
            </a:r>
          </a:p>
          <a:p>
            <a:r>
              <a:rPr lang="en-US" dirty="0"/>
              <a:t>Call API using Postman</a:t>
            </a:r>
          </a:p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2BF-46AD-38A1-57EF-E893EA2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039"/>
            <a:ext cx="10515600" cy="1325563"/>
          </a:xfrm>
        </p:spPr>
        <p:txBody>
          <a:bodyPr/>
          <a:lstStyle/>
          <a:p>
            <a:r>
              <a:rPr lang="en-IN" dirty="0"/>
              <a:t>Delete using API (Using </a:t>
            </a:r>
            <a:r>
              <a:rPr lang="en-IN" dirty="0" err="1"/>
              <a:t>HttpDelete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AE17-00C6-D563-9583-ED446D1A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914"/>
            <a:ext cx="10515600" cy="4351338"/>
          </a:xfrm>
        </p:spPr>
        <p:txBody>
          <a:bodyPr/>
          <a:lstStyle/>
          <a:p>
            <a:r>
              <a:rPr lang="en-IN"/>
              <a:t>Create ActionMethod using HttpGet and HttpPost in MVC Controller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17FF6-51CF-39F9-76FE-5C2947F2189E}"/>
              </a:ext>
            </a:extLst>
          </p:cNvPr>
          <p:cNvSpPr txBox="1"/>
          <p:nvPr/>
        </p:nvSpPr>
        <p:spPr>
          <a:xfrm>
            <a:off x="0" y="118777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HttpPost,ActionName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"Delete"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DeleteConfirmed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client.DeleteAsync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id.ToString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"Delete"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1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E3B6-E8BE-F1A6-B54C-6C428A7D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Status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7E68-53A1-8AF4-3C08-793A23A7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Status code is a numeric value, and it is the main component of HTTP Response. The status code is issued by the server based on the operation, input data, and some other parameters.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status code gives some useful information about the behavior of the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9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5D36-8AED-92D3-281C-65888A95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Status code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7C39-6DC6-A7CB-C0C0-7E9506D5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1xx – Informational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2xx – Successful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3xx – Redirection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4xx – Client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5xx – Server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5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CAE-4B43-1043-5A8D-0803B55D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860E-AD24-AA26-1863-8D9AAAD9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200 status code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Asp.Net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 has Ok() method to return 200 status code.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201 Status code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201 status code indicates that the new resource has been created successfully and the server will return the link to get that newly created resource.</a:t>
            </a:r>
            <a:endParaRPr lang="en-IN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CreatedAtAction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CreatedAtRoute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08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AEF4-E759-EA2A-1E17-00F8784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EFC4-905A-BB95-72DF-A3796E3A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400 status code (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indicated the bad request)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	In asp.net we can return 400 status using the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BadRequest</a:t>
            </a:r>
            <a: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method.                 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eg.</a:t>
            </a:r>
            <a:r>
              <a:rPr lang="en-US" dirty="0" err="1">
                <a:solidFill>
                  <a:srgbClr val="212121"/>
                </a:solidFill>
                <a:latin typeface="open sans" panose="020B0606030504020204" pitchFamily="34" charset="0"/>
              </a:rPr>
              <a:t>BadRequest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()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404 status code  (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a resource that does not exist)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In asp.net we can return 404 status using the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NotFound</a:t>
            </a:r>
            <a: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() 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method.</a:t>
            </a:r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E4EB-9CFF-F57F-0A7D-B1ACCBF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61F-E1B1-3578-8CC6-5965023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stands for "Application programming interface"</a:t>
            </a:r>
          </a:p>
          <a:p>
            <a:r>
              <a:rPr lang="en-IN" dirty="0"/>
              <a:t>Web API allows users to access a particular resource using HTTP protocol.</a:t>
            </a:r>
          </a:p>
          <a:p>
            <a:r>
              <a:rPr lang="en-IN" dirty="0"/>
              <a:t>We can build Web API using different technologies ex - PHP, JAVA, </a:t>
            </a:r>
            <a:r>
              <a:rPr lang="en-IN" dirty="0" err="1"/>
              <a:t>.Net</a:t>
            </a:r>
            <a:r>
              <a:rPr lang="en-IN" dirty="0"/>
              <a:t> etc...</a:t>
            </a:r>
          </a:p>
          <a:p>
            <a:r>
              <a:rPr lang="en-IN" dirty="0"/>
              <a:t>In </a:t>
            </a:r>
            <a:r>
              <a:rPr lang="en-IN" dirty="0" err="1"/>
              <a:t>.Net</a:t>
            </a:r>
            <a:r>
              <a:rPr lang="en-IN" dirty="0"/>
              <a:t> Microsoft has created a framework for Web API called </a:t>
            </a:r>
            <a:r>
              <a:rPr lang="en-IN" b="1" i="1" dirty="0">
                <a:solidFill>
                  <a:srgbClr val="FF0000"/>
                </a:solidFill>
              </a:rPr>
              <a:t>"</a:t>
            </a:r>
            <a:r>
              <a:rPr lang="en-IN" b="1" i="1" dirty="0" err="1">
                <a:solidFill>
                  <a:srgbClr val="FF0000"/>
                </a:solidFill>
              </a:rPr>
              <a:t>Asp.Net</a:t>
            </a:r>
            <a:r>
              <a:rPr lang="en-IN" b="1" i="1" dirty="0">
                <a:solidFill>
                  <a:srgbClr val="FF0000"/>
                </a:solidFill>
              </a:rPr>
              <a:t> Web API"</a:t>
            </a:r>
          </a:p>
          <a:p>
            <a:r>
              <a:rPr lang="en-IN" dirty="0"/>
              <a:t>These API can be used independent of platform.</a:t>
            </a:r>
          </a:p>
        </p:txBody>
      </p:sp>
    </p:spTree>
    <p:extLst>
      <p:ext uri="{BB962C8B-B14F-4D97-AF65-F5344CB8AC3E}">
        <p14:creationId xmlns:p14="http://schemas.microsoft.com/office/powerpoint/2010/main" val="11094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FF4A-02D5-8DE5-FE66-53BFF7B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Types of Web API Action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F8B3-E946-047D-586D-4A14788D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Void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Any Entity/Datatype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HttpResponseMessage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IHttpActionResult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3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dirty="0"/>
              <a:t>and URIs</a:t>
            </a:r>
          </a:p>
          <a:p>
            <a:r>
              <a:rPr lang="en-US" dirty="0"/>
              <a:t>HTTP Methods</a:t>
            </a:r>
          </a:p>
          <a:p>
            <a:r>
              <a:rPr lang="en-US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13890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in HTTP is not just files in the form of HTML web pages, </a:t>
            </a:r>
            <a:r>
              <a:rPr lang="en-US" dirty="0" smtClean="0"/>
              <a:t>but in </a:t>
            </a:r>
            <a:r>
              <a:rPr lang="en-US" dirty="0"/>
              <a:t>general resource is any piece of information that can </a:t>
            </a:r>
            <a:r>
              <a:rPr lang="en-US" dirty="0" smtClean="0"/>
              <a:t>be unambiguously </a:t>
            </a:r>
            <a:r>
              <a:rPr lang="en-US" dirty="0"/>
              <a:t>identified by </a:t>
            </a:r>
            <a:r>
              <a:rPr lang="en-US" b="1" dirty="0"/>
              <a:t>Uniform Resource Identifier (URI).</a:t>
            </a:r>
          </a:p>
          <a:p>
            <a:r>
              <a:rPr lang="en-US" dirty="0" smtClean="0"/>
              <a:t>For </a:t>
            </a:r>
            <a:r>
              <a:rPr lang="en-US" dirty="0"/>
              <a:t>e.g. resources can be Text Files, Html Pages, Images, Videos </a:t>
            </a:r>
            <a:r>
              <a:rPr lang="en-US" dirty="0" smtClean="0"/>
              <a:t>or Dynamic </a:t>
            </a:r>
            <a:r>
              <a:rPr lang="en-US" dirty="0"/>
              <a:t>Business Data.</a:t>
            </a:r>
          </a:p>
        </p:txBody>
      </p:sp>
    </p:spTree>
    <p:extLst>
      <p:ext uri="{BB962C8B-B14F-4D97-AF65-F5344CB8AC3E}">
        <p14:creationId xmlns:p14="http://schemas.microsoft.com/office/powerpoint/2010/main" val="4016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handle actions on resources HTTP uses HTTP methods which are </a:t>
            </a:r>
            <a:r>
              <a:rPr lang="en-US" dirty="0" smtClean="0"/>
              <a:t>also referred </a:t>
            </a:r>
            <a:r>
              <a:rPr lang="en-US" dirty="0"/>
              <a:t>to as 'VERBS'</a:t>
            </a:r>
          </a:p>
          <a:p>
            <a:pPr marL="0" indent="0">
              <a:buNone/>
            </a:pPr>
            <a:r>
              <a:rPr lang="en-US" dirty="0" smtClean="0"/>
              <a:t>Few </a:t>
            </a:r>
            <a:r>
              <a:rPr lang="en-US" dirty="0"/>
              <a:t>of them are:</a:t>
            </a:r>
          </a:p>
          <a:p>
            <a:r>
              <a:rPr lang="en-US" dirty="0" smtClean="0"/>
              <a:t>GET</a:t>
            </a:r>
            <a:endParaRPr lang="en-US" dirty="0"/>
          </a:p>
          <a:p>
            <a:r>
              <a:rPr lang="en-US" dirty="0" smtClean="0"/>
              <a:t>POST</a:t>
            </a:r>
            <a:endParaRPr lang="en-US" dirty="0"/>
          </a:p>
          <a:p>
            <a:r>
              <a:rPr lang="en-US" dirty="0"/>
              <a:t>PUT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4251236"/>
            <a:ext cx="45593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IN" sz="2400" dirty="0"/>
              <a:t>To Insert  use [</a:t>
            </a:r>
            <a:r>
              <a:rPr lang="en-IN" sz="2400" dirty="0" err="1"/>
              <a:t>HttpPost</a:t>
            </a:r>
            <a:r>
              <a:rPr lang="en-IN" sz="2400" dirty="0"/>
              <a:t>]</a:t>
            </a:r>
          </a:p>
          <a:p>
            <a:pPr lvl="1"/>
            <a:r>
              <a:rPr lang="en-IN" sz="2400" dirty="0"/>
              <a:t>To Update use [</a:t>
            </a:r>
            <a:r>
              <a:rPr lang="en-IN" sz="2400" dirty="0" err="1"/>
              <a:t>HttpPut</a:t>
            </a:r>
            <a:r>
              <a:rPr lang="en-IN" sz="2400" dirty="0"/>
              <a:t>]</a:t>
            </a:r>
          </a:p>
          <a:p>
            <a:pPr lvl="1"/>
            <a:r>
              <a:rPr lang="en-IN" sz="2400" dirty="0"/>
              <a:t>To Delete use [</a:t>
            </a:r>
            <a:r>
              <a:rPr lang="en-IN" sz="2400" dirty="0" err="1"/>
              <a:t>HttpDelete</a:t>
            </a:r>
            <a:r>
              <a:rPr lang="en-IN" sz="2400" dirty="0"/>
              <a:t>]</a:t>
            </a:r>
          </a:p>
          <a:p>
            <a:pPr lvl="1"/>
            <a:r>
              <a:rPr lang="en-IN" sz="2400" dirty="0"/>
              <a:t>To Read use [</a:t>
            </a:r>
            <a:r>
              <a:rPr lang="en-IN" sz="2400" dirty="0" err="1"/>
              <a:t>HttpGet</a:t>
            </a:r>
            <a:r>
              <a:rPr lang="en-IN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0309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BD61-566C-460A-053A-0B805A4B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20F3-108B-0273-D3AE-8F70A12E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N" dirty="0"/>
              <a:t>Add model using entity framework with table</a:t>
            </a:r>
          </a:p>
          <a:p>
            <a:r>
              <a:rPr lang="en-IN" dirty="0"/>
              <a:t>Add </a:t>
            </a:r>
            <a:r>
              <a:rPr lang="en-IN" dirty="0" err="1"/>
              <a:t>api</a:t>
            </a:r>
            <a:r>
              <a:rPr lang="en-IN" dirty="0"/>
              <a:t> controller in controller</a:t>
            </a:r>
          </a:p>
          <a:p>
            <a:r>
              <a:rPr lang="en-IN" dirty="0"/>
              <a:t>Add </a:t>
            </a:r>
            <a:r>
              <a:rPr lang="en-IN" dirty="0" err="1"/>
              <a:t>IHttpActionResult</a:t>
            </a:r>
            <a:r>
              <a:rPr lang="en-IN" dirty="0"/>
              <a:t> Action Method with GET/POST/Delete/PUT annotation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3E67-4608-3507-B6B2-CF1851DE0088}"/>
              </a:ext>
            </a:extLst>
          </p:cNvPr>
          <p:cNvSpPr txBox="1"/>
          <p:nvPr/>
        </p:nvSpPr>
        <p:spPr>
          <a:xfrm>
            <a:off x="92764" y="3221574"/>
            <a:ext cx="10717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TryApiController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mdb.tblLogins.ToList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64D1F-C278-E8C1-6942-F95D4A4BBA7E}"/>
              </a:ext>
            </a:extLst>
          </p:cNvPr>
          <p:cNvSpPr txBox="1"/>
          <p:nvPr/>
        </p:nvSpPr>
        <p:spPr>
          <a:xfrm>
            <a:off x="1232452" y="5673382"/>
            <a:ext cx="82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NOTE : To check API is working or not run application and in </a:t>
            </a:r>
            <a:r>
              <a:rPr lang="en-IN" dirty="0" err="1">
                <a:solidFill>
                  <a:srgbClr val="FF0000"/>
                </a:solidFill>
              </a:rPr>
              <a:t>url</a:t>
            </a:r>
            <a:r>
              <a:rPr lang="en-IN" dirty="0">
                <a:solidFill>
                  <a:srgbClr val="FF0000"/>
                </a:solidFill>
              </a:rPr>
              <a:t> type</a:t>
            </a:r>
          </a:p>
          <a:p>
            <a:r>
              <a:rPr lang="en-IN" b="1" dirty="0"/>
              <a:t>https://localhost:44322/api/TryApi</a:t>
            </a:r>
          </a:p>
        </p:txBody>
      </p:sp>
    </p:spTree>
    <p:extLst>
      <p:ext uri="{BB962C8B-B14F-4D97-AF65-F5344CB8AC3E}">
        <p14:creationId xmlns:p14="http://schemas.microsoft.com/office/powerpoint/2010/main" val="28828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1203324"/>
            <a:ext cx="10883900" cy="4841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HTTP </a:t>
            </a:r>
            <a:r>
              <a:rPr lang="en-US" dirty="0"/>
              <a:t>Status Code is a response from server to the client </a:t>
            </a:r>
            <a:r>
              <a:rPr lang="en-US" dirty="0" smtClean="0"/>
              <a:t>which determines </a:t>
            </a:r>
            <a:r>
              <a:rPr lang="en-US" dirty="0"/>
              <a:t>whether request is fulfilled or not.</a:t>
            </a:r>
          </a:p>
          <a:p>
            <a:r>
              <a:rPr lang="en-US" dirty="0" smtClean="0"/>
              <a:t>Few </a:t>
            </a:r>
            <a:r>
              <a:rPr lang="en-US" dirty="0"/>
              <a:t>of them are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200 : Ok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201 </a:t>
            </a:r>
            <a:r>
              <a:rPr lang="en-US" sz="2800" dirty="0"/>
              <a:t>: Created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400</a:t>
            </a:r>
            <a:r>
              <a:rPr lang="en-US" sz="2800" dirty="0"/>
              <a:t>: Bad Request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401</a:t>
            </a:r>
            <a:r>
              <a:rPr lang="en-US" sz="2800" dirty="0"/>
              <a:t>: Unauthorized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404 </a:t>
            </a:r>
            <a:r>
              <a:rPr lang="en-US" sz="2800" dirty="0"/>
              <a:t>Not Found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500 </a:t>
            </a:r>
            <a:r>
              <a:rPr lang="en-US" sz="2800" dirty="0"/>
              <a:t>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21195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1266</Words>
  <Application>Microsoft Office PowerPoint</Application>
  <PresentationFormat>Widescreen</PresentationFormat>
  <Paragraphs>270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Cascadia Mono</vt:lpstr>
      <vt:lpstr>open sans</vt:lpstr>
      <vt:lpstr>Roboto</vt:lpstr>
      <vt:lpstr>Wingdings</vt:lpstr>
      <vt:lpstr>Office Theme</vt:lpstr>
      <vt:lpstr>API in MVC</vt:lpstr>
      <vt:lpstr>PowerPoint Presentation</vt:lpstr>
      <vt:lpstr>Web API</vt:lpstr>
      <vt:lpstr>Types of Web API Action Results</vt:lpstr>
      <vt:lpstr>HTTP ELEMENTS </vt:lpstr>
      <vt:lpstr>RESOURCES AND URIS</vt:lpstr>
      <vt:lpstr>HTTP METHODS </vt:lpstr>
      <vt:lpstr>API with SQL</vt:lpstr>
      <vt:lpstr>HTTP STATUS CODE </vt:lpstr>
      <vt:lpstr>PowerPoint Presentation</vt:lpstr>
      <vt:lpstr>Read All Record using API (use GET)</vt:lpstr>
      <vt:lpstr>PowerPoint Presentation</vt:lpstr>
      <vt:lpstr>Insert using API</vt:lpstr>
      <vt:lpstr>PowerPoint Presentation</vt:lpstr>
      <vt:lpstr>Update using API (use HttpPut)</vt:lpstr>
      <vt:lpstr>Update using API</vt:lpstr>
      <vt:lpstr>Update using API</vt:lpstr>
      <vt:lpstr>Delete using API (Using HttpDelete)</vt:lpstr>
      <vt:lpstr>Delete using API (Using HttpDelete)</vt:lpstr>
      <vt:lpstr>Delete using API (Using HttpDelete)</vt:lpstr>
      <vt:lpstr>the Status Code</vt:lpstr>
      <vt:lpstr>Status code categories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in MVC</dc:title>
  <dc:creator>pravin gaikwad</dc:creator>
  <cp:lastModifiedBy>Acer</cp:lastModifiedBy>
  <cp:revision>36</cp:revision>
  <dcterms:created xsi:type="dcterms:W3CDTF">2023-03-26T16:07:54Z</dcterms:created>
  <dcterms:modified xsi:type="dcterms:W3CDTF">2024-12-10T03:53:02Z</dcterms:modified>
</cp:coreProperties>
</file>