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9B6A-4AE3-42E5-B53C-00A9426D6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1B4C-8B5C-37BC-1E9D-2C36991D6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A75DE-72C3-8677-920A-AE44D127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8294-C169-7BA0-82C7-1C33004F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4EF8-247B-2036-8E35-4B76A5B3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BDE6-45E8-415E-E52D-E9FD837D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DBD66-61EB-8D8A-A860-B5535B1F1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AD12-37B1-2F15-4A50-65F1FEC8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B343-0DBD-3908-D9F6-8CEF8CCB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524B-9D71-FF8B-9621-7D73B8DC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EEDF9-3BD3-3942-93D6-AA74842E8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91DA-EBB5-1765-11E8-0A5A1D0B0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2C17-31D8-A930-4A18-B6260CF8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E822-5BB7-279E-5125-F655CD0C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06D1-6C48-F95A-97A9-FEF378BE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46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D320-8F82-A16E-2780-A8C6B3C3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F8E3-FCD7-80FF-4BB3-31B76979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22CD-1EC2-0DD9-1DBB-3A7DC22C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5F7E-1E22-9EA2-2764-B4F751E1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B89E-7F3D-7618-8342-E4952EDE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E707-CACF-0FF4-FE0A-26DB927B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04240-793C-5EE6-9BCC-C255D1CB7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9689-FDBC-5450-7A79-ACD977FC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7E80-7D38-6D72-51E7-50CE97F5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E143-C996-7218-FD1C-583FF9E7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F6E2-D344-8333-6A32-2B6A5DE6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1E04-46C2-54AC-D295-2CD5DF809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FF93-184F-B72D-1662-DE4C2B1A8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3896E-B71F-1BF2-CF7E-3585AC0C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5B5B8-496D-736A-F8DE-7E0E687B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86890-2D60-2715-5D68-5B782F9F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0B7-7AB8-D701-5418-F2F1CF0A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6C25-2A39-ECA2-1405-2ED7C8C0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4457D-58F0-F197-4105-EFD7DA35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E2D45-BD7D-63F2-AE12-948E46A79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EE611-5ED8-C322-E640-1C807F3D8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34947-2939-9DD2-2E89-3446B0C2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1E5DF-DBC5-DA09-A420-25CC6A2B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B8165-9D68-493B-6CAE-4CCDCCA5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CB39-E3B1-C095-DA80-E6DC2CFF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76594-1566-B4A9-8912-69EB7EF6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5E220-6CC9-D8E6-D837-09CEAFF2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B5644-1DD4-1FF2-43CD-F98D0242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4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D5037-5C31-2AA8-C253-CEF942B0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90CDE-3A06-A50F-6DEE-49BC99F4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6E56-E368-752E-25EE-70C7AD20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7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6C70-8A02-87D9-FCAE-8FF20E40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D2A1-D79D-CC8D-3BB0-C04DB76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9C1ED-A806-FC5F-5691-E126DC5DD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D01D8-EF5B-44D9-3E48-A2F93520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82DCC-2A18-31A7-539B-A810DD89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B5283-736C-D60E-CC2B-68BBC592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0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7CCE-3BE1-6C69-E77A-5B7CD64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8252D-2177-573E-41D3-5BD4F31D6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C3105-18D3-D69F-E19E-62494940D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1E0F3-D8D8-AA25-1694-69BAD1B7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96B17-56AA-D603-F07F-A260F21E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64B23-D74A-4111-4B10-F733F2A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7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AAFE4-AA05-BEB5-789E-4A4E2864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4915-E250-55C8-1099-E0BDBC60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B3FF-75C6-B0B2-A213-835634B11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5FA6-E5CC-4968-B8CA-C9355C8FD1BD}" type="datetimeFigureOut">
              <a:rPr lang="en-IN" smtClean="0"/>
              <a:t>8.10.24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D243-AE5B-2B65-B440-17835AF62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F376-9CFA-BF59-1612-0CD758A93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4347-14A7-458E-86EE-62E4A9B52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7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85EA-253F-3BC7-FFBE-AF962549F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 Data from Controller to 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EE283-7296-F3CD-6673-553601A65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4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8227-74B3-EA46-CADB-B5D859E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There are various ways to pass data from a Controller to a View.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DFFF-F48C-8A52-CFA3-ABBBF24E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using </a:t>
            </a:r>
            <a:r>
              <a:rPr lang="en-IN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ViewBag</a:t>
            </a: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using </a:t>
            </a:r>
            <a:r>
              <a:rPr lang="en-IN" b="0" i="0" dirty="0" smtClean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ViewData</a:t>
            </a: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using </a:t>
            </a:r>
            <a:r>
              <a:rPr lang="en-IN" b="0" i="0" dirty="0" smtClean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TempData</a:t>
            </a:r>
          </a:p>
          <a:p>
            <a:pPr marL="0" indent="0">
              <a:buNone/>
            </a:pPr>
            <a:endParaRPr lang="en-IN" b="0" i="0" dirty="0" smtClean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using </a:t>
            </a:r>
            <a:r>
              <a:rPr lang="en-IN" dirty="0" err="1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ViewModel</a:t>
            </a: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56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763E-048E-AD0E-39A1-7154A16D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ViewBag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AE11-A6BA-6049-7229-207B0546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ViewBag is also used to pass data from the controller to the respective view</a:t>
            </a:r>
          </a:p>
          <a:p>
            <a:pPr marL="0" indent="0">
              <a:buNone/>
            </a:pPr>
            <a:r>
              <a:rPr lang="en-US" dirty="0"/>
              <a:t>2. ViewBag is a </a:t>
            </a:r>
            <a:r>
              <a:rPr lang="en-US" dirty="0">
                <a:solidFill>
                  <a:srgbClr val="FF0000"/>
                </a:solidFill>
              </a:rPr>
              <a:t>dynamic property </a:t>
            </a:r>
            <a:r>
              <a:rPr lang="en-US" dirty="0"/>
              <a:t>that takes advantage of the new dynamic features in C# 4.0</a:t>
            </a:r>
          </a:p>
          <a:p>
            <a:pPr marL="0" indent="0">
              <a:buNone/>
            </a:pPr>
            <a:r>
              <a:rPr lang="en-US" dirty="0"/>
              <a:t>3. It is also available for the current request only</a:t>
            </a:r>
          </a:p>
          <a:p>
            <a:pPr marL="0" indent="0">
              <a:buNone/>
            </a:pPr>
            <a:r>
              <a:rPr lang="en-US" dirty="0"/>
              <a:t>4. If redirection occurs, then its value becomes null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Doesn't require typecasting </a:t>
            </a:r>
            <a:r>
              <a:rPr lang="en-US" dirty="0"/>
              <a:t>for complex data </a:t>
            </a:r>
            <a:r>
              <a:rPr lang="en-US" dirty="0" smtClean="0"/>
              <a:t>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use ViewBag to pass data from controller to view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 err="1" smtClean="0"/>
              <a:t>ActionMethod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@ViewBag.msg=“set message”;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View</a:t>
            </a:r>
          </a:p>
          <a:p>
            <a:pPr marL="0" indent="0">
              <a:buNone/>
            </a:pPr>
            <a:r>
              <a:rPr lang="en-US" dirty="0"/>
              <a:t> use </a:t>
            </a:r>
          </a:p>
          <a:p>
            <a:pPr marL="0" indent="0">
              <a:buNone/>
            </a:pPr>
            <a:r>
              <a:rPr lang="en-US" dirty="0"/>
              <a:t> @ViewBag.msg                      // it will display data of ViewBag.msg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25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E10B-040A-D145-0121-522BD5DE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71"/>
            <a:ext cx="10515600" cy="1325563"/>
          </a:xfrm>
        </p:spPr>
        <p:txBody>
          <a:bodyPr/>
          <a:lstStyle/>
          <a:p>
            <a:r>
              <a:rPr lang="en-US" dirty="0"/>
              <a:t>ViewData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2D8C-C15C-C2AD-9D8E-0DDFF6D2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38834"/>
            <a:ext cx="10990729" cy="53115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ViewData is used to pass data from controller to view</a:t>
            </a:r>
          </a:p>
          <a:p>
            <a:pPr marL="0" indent="0">
              <a:buNone/>
            </a:pPr>
            <a:r>
              <a:rPr lang="en-US" dirty="0"/>
              <a:t>2. It is derived </a:t>
            </a:r>
            <a:r>
              <a:rPr lang="en-US" b="1" dirty="0">
                <a:solidFill>
                  <a:srgbClr val="FF0000"/>
                </a:solidFill>
              </a:rPr>
              <a:t>from ViewDataDictionary </a:t>
            </a: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3. It is available for the current request only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b="1" dirty="0"/>
              <a:t>. Requires typecasting </a:t>
            </a:r>
            <a:r>
              <a:rPr lang="en-US" dirty="0"/>
              <a:t>for complex data type and checks for null values to avoid error</a:t>
            </a:r>
          </a:p>
          <a:p>
            <a:pPr marL="0" indent="0">
              <a:buNone/>
            </a:pPr>
            <a:r>
              <a:rPr lang="en-US" dirty="0"/>
              <a:t>5. If redirection occurs, then its value becomes </a:t>
            </a:r>
            <a:r>
              <a:rPr lang="en-US" dirty="0" smtClean="0"/>
              <a:t>null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Works like </a:t>
            </a:r>
            <a:r>
              <a:rPr lang="en-US" dirty="0"/>
              <a:t>ViewBag</a:t>
            </a:r>
          </a:p>
          <a:p>
            <a:endParaRPr lang="en-US" dirty="0"/>
          </a:p>
          <a:p>
            <a:r>
              <a:rPr lang="en-US" dirty="0"/>
              <a:t>in controller</a:t>
            </a:r>
          </a:p>
          <a:p>
            <a:pPr marL="0" indent="0">
              <a:buNone/>
            </a:pPr>
            <a:r>
              <a:rPr lang="en-US" dirty="0"/>
              <a:t> ViewData[“name”]=“admin”;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@ViewData[“name”]      // it will display message from ViewData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58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825625"/>
            <a:ext cx="108024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TempData is derived from TempData Dictionary class</a:t>
            </a:r>
          </a:p>
          <a:p>
            <a:pPr marL="0" indent="0">
              <a:buNone/>
            </a:pPr>
            <a:r>
              <a:rPr lang="en-US" dirty="0"/>
              <a:t>2. TempData is used to pass data from the current request to the </a:t>
            </a:r>
            <a:r>
              <a:rPr lang="en-US" dirty="0" smtClean="0"/>
              <a:t>next request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It keeps the information for the time of an HTTP Request. This means only from one page to another.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helps </a:t>
            </a:r>
            <a:r>
              <a:rPr lang="en-US" dirty="0"/>
              <a:t>to maintain the data when we move from one controller to another controller or from one </a:t>
            </a:r>
            <a:r>
              <a:rPr lang="en-US" dirty="0" smtClean="0"/>
              <a:t>action to </a:t>
            </a:r>
            <a:r>
              <a:rPr lang="en-US" dirty="0"/>
              <a:t>another action</a:t>
            </a:r>
          </a:p>
          <a:p>
            <a:pPr marL="0" indent="0">
              <a:buNone/>
            </a:pPr>
            <a:r>
              <a:rPr lang="en-US" dirty="0"/>
              <a:t>4. It requires typecasting for complex data type and checks for null values to avoid error. Generally, it </a:t>
            </a:r>
            <a:r>
              <a:rPr lang="en-US" dirty="0" smtClean="0"/>
              <a:t>is used </a:t>
            </a:r>
            <a:r>
              <a:rPr lang="en-US" dirty="0"/>
              <a:t>to store only one time messages like the error messages and validation messages</a:t>
            </a:r>
          </a:p>
        </p:txBody>
      </p:sp>
    </p:spTree>
    <p:extLst>
      <p:ext uri="{BB962C8B-B14F-4D97-AF65-F5344CB8AC3E}">
        <p14:creationId xmlns:p14="http://schemas.microsoft.com/office/powerpoint/2010/main" val="332587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25" t="23897" r="11279" b="6130"/>
          <a:stretch/>
        </p:blipFill>
        <p:spPr>
          <a:xfrm>
            <a:off x="838200" y="986398"/>
            <a:ext cx="10824884" cy="51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0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TempData works as a dictionary</a:t>
            </a:r>
          </a:p>
          <a:p>
            <a:r>
              <a:rPr lang="en-US" dirty="0"/>
              <a:t>TempData is used to </a:t>
            </a:r>
            <a:r>
              <a:rPr lang="en-US" b="1" dirty="0"/>
              <a:t>store data for next subsequently request only</a:t>
            </a:r>
            <a:r>
              <a:rPr lang="en-US" dirty="0"/>
              <a:t>.</a:t>
            </a:r>
          </a:p>
          <a:p>
            <a:r>
              <a:rPr lang="en-US" dirty="0"/>
              <a:t>We can assign any name to key</a:t>
            </a:r>
          </a:p>
          <a:p>
            <a:r>
              <a:rPr lang="en-US" dirty="0" smtClean="0"/>
              <a:t>TempData </a:t>
            </a:r>
            <a:r>
              <a:rPr lang="en-US" dirty="0">
                <a:solidFill>
                  <a:srgbClr val="FF0000"/>
                </a:solidFill>
              </a:rPr>
              <a:t>internally</a:t>
            </a:r>
            <a:r>
              <a:rPr lang="en-US" dirty="0"/>
              <a:t> uses </a:t>
            </a:r>
            <a:r>
              <a:rPr lang="en-US" dirty="0">
                <a:solidFill>
                  <a:srgbClr val="FF0000"/>
                </a:solidFill>
              </a:rPr>
              <a:t>session</a:t>
            </a:r>
            <a:r>
              <a:rPr lang="en-US" dirty="0"/>
              <a:t> to store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0" indent="0">
              <a:buNone/>
            </a:pPr>
            <a:r>
              <a:rPr lang="en-US" dirty="0" smtClean="0"/>
              <a:t>TempData</a:t>
            </a:r>
            <a:r>
              <a:rPr lang="en-US" dirty="0"/>
              <a:t>["</a:t>
            </a:r>
            <a:r>
              <a:rPr lang="en-US" dirty="0" err="1"/>
              <a:t>myKey</a:t>
            </a:r>
            <a:r>
              <a:rPr lang="en-US" dirty="0"/>
              <a:t>"] = Value;</a:t>
            </a:r>
          </a:p>
        </p:txBody>
      </p:sp>
    </p:spTree>
    <p:extLst>
      <p:ext uri="{BB962C8B-B14F-4D97-AF65-F5344CB8AC3E}">
        <p14:creationId xmlns:p14="http://schemas.microsoft.com/office/powerpoint/2010/main" val="294440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TempData.Keep</a:t>
            </a:r>
            <a:r>
              <a:rPr lang="en-US" dirty="0" smtClean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data for next HTTP call we use </a:t>
            </a:r>
            <a:r>
              <a:rPr lang="en-US" dirty="0" err="1"/>
              <a:t>Keek</a:t>
            </a:r>
            <a:r>
              <a:rPr lang="en-US" dirty="0"/>
              <a:t>() method.</a:t>
            </a:r>
          </a:p>
          <a:p>
            <a:r>
              <a:rPr lang="en-US" dirty="0"/>
              <a:t>To save data of all TempData we use </a:t>
            </a:r>
            <a:r>
              <a:rPr lang="en-US" dirty="0" err="1"/>
              <a:t>Keek</a:t>
            </a:r>
            <a:r>
              <a:rPr lang="en-US" dirty="0"/>
              <a:t>().</a:t>
            </a:r>
          </a:p>
          <a:p>
            <a:r>
              <a:rPr lang="en-US" dirty="0"/>
              <a:t>To save data for a particular key we use Keep("key").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e.g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TempData.Keep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TempData.Keep</a:t>
            </a:r>
            <a:r>
              <a:rPr lang="en-US" dirty="0"/>
              <a:t>("key")</a:t>
            </a:r>
          </a:p>
        </p:txBody>
      </p:sp>
    </p:spTree>
    <p:extLst>
      <p:ext uri="{BB962C8B-B14F-4D97-AF65-F5344CB8AC3E}">
        <p14:creationId xmlns:p14="http://schemas.microsoft.com/office/powerpoint/2010/main" val="171835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Peek) is used to get the data and save for next call.</a:t>
            </a:r>
          </a:p>
          <a:p>
            <a:r>
              <a:rPr lang="en-US" dirty="0"/>
              <a:t>Peek() </a:t>
            </a:r>
            <a:r>
              <a:rPr lang="en-US" dirty="0" smtClean="0"/>
              <a:t>= </a:t>
            </a:r>
            <a:r>
              <a:rPr lang="en-US" dirty="0"/>
              <a:t>Get data from TempData() + Keep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TempData - Internally it uses Session.</a:t>
            </a:r>
          </a:p>
          <a:p>
            <a:r>
              <a:rPr lang="en-US" dirty="0"/>
              <a:t>If session is disabled in application then TempData will not 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(Note : use Session.Abandon() to delete session)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724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Point to remember </a:t>
            </a:r>
          </a:p>
        </p:txBody>
      </p:sp>
    </p:spTree>
    <p:extLst>
      <p:ext uri="{BB962C8B-B14F-4D97-AF65-F5344CB8AC3E}">
        <p14:creationId xmlns:p14="http://schemas.microsoft.com/office/powerpoint/2010/main" val="283302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464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Roboto</vt:lpstr>
      <vt:lpstr>Office Theme</vt:lpstr>
      <vt:lpstr>Pass Data from Controller to View</vt:lpstr>
      <vt:lpstr>There are various ways to pass data from a Controller to a View.</vt:lpstr>
      <vt:lpstr>ViewBag</vt:lpstr>
      <vt:lpstr>ViewData</vt:lpstr>
      <vt:lpstr>TempData</vt:lpstr>
      <vt:lpstr>PowerPoint Presentation</vt:lpstr>
      <vt:lpstr>PowerPoint Presentation</vt:lpstr>
      <vt:lpstr>TempData.Keep()</vt:lpstr>
      <vt:lpstr>Peek()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 Data from Controller to View</dc:title>
  <dc:creator>pravin gaikwad</dc:creator>
  <cp:lastModifiedBy>Acer</cp:lastModifiedBy>
  <cp:revision>24</cp:revision>
  <dcterms:created xsi:type="dcterms:W3CDTF">2024-04-12T09:44:24Z</dcterms:created>
  <dcterms:modified xsi:type="dcterms:W3CDTF">2024-10-08T03:47:59Z</dcterms:modified>
</cp:coreProperties>
</file>