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70" r:id="rId12"/>
    <p:sldId id="264" r:id="rId13"/>
    <p:sldId id="265" r:id="rId14"/>
    <p:sldId id="266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F6F3-7A54-4ED9-AFD6-BCC1E27EABD6}" type="datetimeFigureOut">
              <a:rPr lang="en-IN" smtClean="0"/>
              <a:t>28.11.24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	in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in MVC5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Authorization?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Authorization is a security mechanism that is used to determine whether the user has access to a particular resource or not. 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authentication happens first, and then only authorization. </a:t>
            </a:r>
          </a:p>
          <a:p>
            <a:pPr algn="just" fontAlgn="base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Roll Base 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?</a:t>
            </a:r>
          </a:p>
          <a:p>
            <a:pPr lvl="1"/>
            <a:r>
              <a:rPr lang="en-US" dirty="0"/>
              <a:t>Roles are permission which are given to a particular user to access some resource.</a:t>
            </a:r>
          </a:p>
          <a:p>
            <a:pPr lvl="1"/>
            <a:r>
              <a:rPr lang="en-US" dirty="0"/>
              <a:t>Roles are used to provide security to the system.</a:t>
            </a:r>
          </a:p>
          <a:p>
            <a:pPr lvl="1"/>
            <a:r>
              <a:rPr lang="en-US" dirty="0"/>
              <a:t>A user can have multiple roles.</a:t>
            </a:r>
          </a:p>
          <a:p>
            <a:pPr lvl="1"/>
            <a:r>
              <a:rPr lang="en-US" dirty="0"/>
              <a:t>Role example - Admin, Customer, Accountant etc...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1701"/>
            <a:ext cx="10515600" cy="1325563"/>
          </a:xfrm>
        </p:spPr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44" y="977486"/>
            <a:ext cx="10515600" cy="5754618"/>
          </a:xfrm>
        </p:spPr>
        <p:txBody>
          <a:bodyPr>
            <a:normAutofit/>
          </a:bodyPr>
          <a:lstStyle/>
          <a:p>
            <a:r>
              <a:rPr lang="en-US" b="1" dirty="0"/>
              <a:t>Step 1:</a:t>
            </a:r>
            <a:r>
              <a:rPr lang="en-US" dirty="0"/>
              <a:t> First apply Authentication on project</a:t>
            </a:r>
          </a:p>
          <a:p>
            <a:pPr marL="0" indent="0">
              <a:buNone/>
            </a:pPr>
            <a:r>
              <a:rPr lang="en-US" dirty="0"/>
              <a:t>       (Form or windows or any)</a:t>
            </a:r>
          </a:p>
          <a:p>
            <a:r>
              <a:rPr lang="en-US" b="1" dirty="0"/>
              <a:t>Step 2:</a:t>
            </a:r>
            <a:r>
              <a:rPr lang="en-US" dirty="0"/>
              <a:t>create table </a:t>
            </a:r>
            <a:r>
              <a:rPr lang="en-US" dirty="0" err="1"/>
              <a:t>tblLogin</a:t>
            </a:r>
            <a:r>
              <a:rPr lang="en-US" dirty="0"/>
              <a:t> and </a:t>
            </a:r>
            <a:r>
              <a:rPr lang="en-US" dirty="0" err="1"/>
              <a:t>tblUserRole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(NOTE: here </a:t>
            </a:r>
            <a:r>
              <a:rPr lang="en-US" dirty="0" err="1">
                <a:solidFill>
                  <a:srgbClr val="FF0000"/>
                </a:solidFill>
              </a:rPr>
              <a:t>tblLogin</a:t>
            </a:r>
            <a:r>
              <a:rPr lang="en-US" dirty="0">
                <a:solidFill>
                  <a:srgbClr val="FF0000"/>
                </a:solidFill>
              </a:rPr>
              <a:t> table having id as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primary key and </a:t>
            </a:r>
            <a:r>
              <a:rPr lang="en-US" dirty="0" err="1">
                <a:solidFill>
                  <a:srgbClr val="FF0000"/>
                </a:solidFill>
              </a:rPr>
              <a:t>tblUserRole</a:t>
            </a:r>
            <a:r>
              <a:rPr lang="en-US" dirty="0">
                <a:solidFill>
                  <a:srgbClr val="FF0000"/>
                </a:solidFill>
              </a:rPr>
              <a:t> having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 as foreign key)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3: create a class GTHCollegeProvider and extend </a:t>
            </a:r>
            <a:r>
              <a:rPr lang="en-US" b="1" dirty="0"/>
              <a:t>abstract class RoleProvider</a:t>
            </a:r>
            <a:r>
              <a:rPr lang="en-US" dirty="0"/>
              <a:t> in it. Implement all abstract methods in GTHCollegeProvider class</a:t>
            </a:r>
          </a:p>
          <a:p>
            <a:pPr marL="0" indent="0">
              <a:buNone/>
            </a:pPr>
            <a:r>
              <a:rPr lang="en-US" dirty="0"/>
              <a:t>(Note : Abstract class RoleProvider is available in </a:t>
            </a:r>
            <a:r>
              <a:rPr lang="en-IN" dirty="0">
                <a:solidFill>
                  <a:srgbClr val="FF0000"/>
                </a:solidFill>
              </a:rPr>
              <a:t>System.Web.Security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2097D-000B-5A9D-ED0A-7AA59D1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74" y="1513233"/>
            <a:ext cx="38862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</a:t>
            </a:r>
            <a:r>
              <a:rPr lang="en-US" dirty="0"/>
              <a:t>Goto WebConfig file  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outter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Web.config</a:t>
            </a:r>
            <a:r>
              <a:rPr lang="en-US" sz="2400" b="1" dirty="0">
                <a:solidFill>
                  <a:srgbClr val="00B050"/>
                </a:solidFill>
              </a:rPr>
              <a:t> file not from View Folder)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27045-7A05-C89E-406C-4483DCDDB843}"/>
              </a:ext>
            </a:extLst>
          </p:cNvPr>
          <p:cNvSpPr txBox="1"/>
          <p:nvPr/>
        </p:nvSpPr>
        <p:spPr>
          <a:xfrm>
            <a:off x="571500" y="2522557"/>
            <a:ext cx="1162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mode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loginUrl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GTHHome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roleManager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defaultProvider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enabled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providers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  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clear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&lt;!--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set type=</a:t>
            </a:r>
            <a:r>
              <a:rPr lang="en-IN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namespace.classname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--&gt;               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GTHCollegeAuthentication.GTHCollegeProvider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providers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roleManager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: Go to </a:t>
            </a:r>
            <a:r>
              <a:rPr lang="en-US" dirty="0" err="1"/>
              <a:t>GTHCollegeProvider.cs</a:t>
            </a:r>
            <a:r>
              <a:rPr lang="en-US" dirty="0"/>
              <a:t> class and add below code in 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GetRolesforUser</a:t>
            </a:r>
            <a:r>
              <a:rPr lang="en-US" dirty="0"/>
              <a:t>()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6C593-D29F-64B0-6177-E56165250D75}"/>
              </a:ext>
            </a:extLst>
          </p:cNvPr>
          <p:cNvSpPr txBox="1"/>
          <p:nvPr/>
        </p:nvSpPr>
        <p:spPr>
          <a:xfrm>
            <a:off x="331305" y="2963032"/>
            <a:ext cx="11979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GetRolesForUser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username)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Technique 1 retrieve all Roles using LINQ join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endParaRPr lang="en-IN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context.tblLogins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context.tblUserRoles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user.id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role.userid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username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role.role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97544-9E7F-E9AE-4102-E4ED5E97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621-32F6-C6BF-8EA6-50AA6396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A475-0583-773F-D506-28758A6B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en-US" dirty="0"/>
              <a:t>Step 5 : Go to </a:t>
            </a:r>
            <a:r>
              <a:rPr lang="en-US" dirty="0" err="1"/>
              <a:t>GTHCollegeProvider.cs</a:t>
            </a:r>
            <a:r>
              <a:rPr lang="en-US" dirty="0"/>
              <a:t> class and add below code in 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GetRolesforUser</a:t>
            </a:r>
            <a:r>
              <a:rPr lang="en-US" dirty="0"/>
              <a:t>()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0011-DE56-E799-CB9E-08DF574B4416}"/>
              </a:ext>
            </a:extLst>
          </p:cNvPr>
          <p:cNvSpPr txBox="1"/>
          <p:nvPr/>
        </p:nvSpPr>
        <p:spPr>
          <a:xfrm>
            <a:off x="159025" y="2333685"/>
            <a:ext cx="12138991" cy="3385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GetRolesForUser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username)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// Technique 2 retrieve all Roles using Store procedure  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SqlParameter param1 =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SqlParameter(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"@uname"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username);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context.Database.SqlQuery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tblUserRole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sp_get_rolls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@uname"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					               param1).ToList&lt;tblUserRole&gt;();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String[]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data.select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(x=&gt;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x.role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IN" sz="180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return</a:t>
            </a:r>
            <a:r>
              <a:rPr lang="en-IN" sz="180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 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0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now Go to controller where we are applying </a:t>
            </a:r>
            <a:r>
              <a:rPr lang="en-US" b="1" dirty="0"/>
              <a:t>authorization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 ActionMethod and add below annotation above that ActionMethod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 add Authorize annotation on GET as well as POST method for more security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04" y="3262630"/>
            <a:ext cx="5049078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[Authorize(Roles =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1F958-3CB4-DEFA-43CC-C0F5515AA322}"/>
              </a:ext>
            </a:extLst>
          </p:cNvPr>
          <p:cNvSpPr txBox="1"/>
          <p:nvPr/>
        </p:nvSpPr>
        <p:spPr>
          <a:xfrm>
            <a:off x="5612296" y="3124131"/>
            <a:ext cx="60960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[Authorize(Roles =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Admin,HOD,Teacher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allow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Admin,HOD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and teacher only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ActionResult Index()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Action Link by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View and put </a:t>
            </a:r>
            <a:r>
              <a:rPr lang="en-US" dirty="0" err="1"/>
              <a:t>ActionLink</a:t>
            </a:r>
            <a:r>
              <a:rPr lang="en-US" dirty="0"/>
              <a:t> inside if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Above code </a:t>
            </a:r>
            <a:r>
              <a:rPr lang="en-US" dirty="0" err="1"/>
              <a:t>ActionLink</a:t>
            </a:r>
            <a:r>
              <a:rPr lang="en-US" dirty="0"/>
              <a:t> “Details” is available for all logged In users</a:t>
            </a:r>
          </a:p>
          <a:p>
            <a:pPr marL="0" indent="0">
              <a:buNone/>
            </a:pPr>
            <a:r>
              <a:rPr lang="en-US" dirty="0" err="1"/>
              <a:t>ActionLink</a:t>
            </a:r>
            <a:r>
              <a:rPr lang="en-US" dirty="0"/>
              <a:t> “Edit” is available for Admin and Teacher only</a:t>
            </a:r>
          </a:p>
          <a:p>
            <a:pPr marL="0" indent="0">
              <a:buNone/>
            </a:pPr>
            <a:r>
              <a:rPr lang="en-US" dirty="0" err="1"/>
              <a:t>ActionLink</a:t>
            </a:r>
            <a:r>
              <a:rPr lang="en-US" dirty="0"/>
              <a:t> “Delete” is available for Admin only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7E1EF-3D9F-D0E1-D3AE-2ECCA0D429B3}"/>
              </a:ext>
            </a:extLst>
          </p:cNvPr>
          <p:cNvSpPr txBox="1"/>
          <p:nvPr/>
        </p:nvSpPr>
        <p:spPr>
          <a:xfrm>
            <a:off x="838200" y="2292700"/>
            <a:ext cx="11158331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@Html.ActionLink("Details", "Details", new { id = item.id });</a:t>
            </a:r>
          </a:p>
          <a:p>
            <a:r>
              <a:rPr lang="en-IN" sz="2000" dirty="0"/>
              <a:t>            @if (</a:t>
            </a:r>
            <a:r>
              <a:rPr lang="en-IN" sz="2000" dirty="0" err="1"/>
              <a:t>User.IsInRole</a:t>
            </a:r>
            <a:r>
              <a:rPr lang="en-IN" sz="2000" dirty="0"/>
              <a:t>("Admin") || </a:t>
            </a:r>
            <a:r>
              <a:rPr lang="en-IN" sz="2000" dirty="0" err="1"/>
              <a:t>User.IsInRole</a:t>
            </a:r>
            <a:r>
              <a:rPr lang="en-IN" sz="2000" dirty="0"/>
              <a:t>("Teacher"))</a:t>
            </a:r>
          </a:p>
          <a:p>
            <a:r>
              <a:rPr lang="en-IN" sz="2000" dirty="0"/>
              <a:t>                 {</a:t>
            </a:r>
          </a:p>
          <a:p>
            <a:r>
              <a:rPr lang="en-IN" sz="2000" dirty="0"/>
              <a:t>                      @Html.ActionLink("Edit", "Edit", new { id = item.id })</a:t>
            </a:r>
          </a:p>
          <a:p>
            <a:r>
              <a:rPr lang="en-IN" sz="2000" dirty="0"/>
              <a:t>                 }  </a:t>
            </a:r>
          </a:p>
          <a:p>
            <a:r>
              <a:rPr lang="en-IN" sz="2000" dirty="0"/>
              <a:t>            @if (</a:t>
            </a:r>
            <a:r>
              <a:rPr lang="en-IN" sz="2000" dirty="0" err="1"/>
              <a:t>User.IsInRole</a:t>
            </a:r>
            <a:r>
              <a:rPr lang="en-IN" sz="2000" dirty="0"/>
              <a:t>("Admin"))</a:t>
            </a:r>
          </a:p>
          <a:p>
            <a:r>
              <a:rPr lang="en-IN" sz="2000" dirty="0"/>
              <a:t>                 {</a:t>
            </a:r>
          </a:p>
          <a:p>
            <a:r>
              <a:rPr lang="en-IN" sz="2000" dirty="0"/>
              <a:t>                    @Html.ActionLink("Delete", "Delete", new { id = item.id });</a:t>
            </a:r>
          </a:p>
          <a:p>
            <a:r>
              <a:rPr lang="en-IN" sz="2000" dirty="0"/>
              <a:t>         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287852"/>
            <a:ext cx="10515600" cy="1325563"/>
          </a:xfrm>
        </p:spPr>
        <p:txBody>
          <a:bodyPr/>
          <a:lstStyle/>
          <a:p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 is the </a:t>
            </a:r>
            <a:r>
              <a:rPr lang="en-US" b="1" dirty="0">
                <a:solidFill>
                  <a:srgbClr val="FF0000"/>
                </a:solidFill>
              </a:rPr>
              <a:t>process to validate someone against some data resource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Authentication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Forms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Windows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Passport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Federated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None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b="1" dirty="0">
                <a:solidFill>
                  <a:srgbClr val="FF0000"/>
                </a:solidFill>
              </a:rPr>
              <a:t>is a security system which checks whether user has access to a particular resources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System.Web.Security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To implement form authentication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Set Mode in </a:t>
            </a:r>
            <a:r>
              <a:rPr lang="en-US" sz="2000" dirty="0" err="1"/>
              <a:t>web.Config</a:t>
            </a:r>
            <a:endParaRPr lang="en-US" sz="2000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FormAuthentication.SetAuthCookie</a:t>
            </a:r>
            <a:r>
              <a:rPr lang="en-US" sz="2000" dirty="0"/>
              <a:t>() for login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FormAuthentication.SignOut</a:t>
            </a:r>
            <a:r>
              <a:rPr lang="en-US" sz="2000" dirty="0"/>
              <a:t>() for logout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dirty="0"/>
              <a:t>Steps to implement Form authentication in MVC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542"/>
            <a:ext cx="10515600" cy="4351338"/>
          </a:xfrm>
        </p:spPr>
        <p:txBody>
          <a:bodyPr/>
          <a:lstStyle/>
          <a:p>
            <a:r>
              <a:rPr lang="en-US" dirty="0"/>
              <a:t>Step1 : </a:t>
            </a:r>
            <a:r>
              <a:rPr lang="en-US" dirty="0" err="1"/>
              <a:t>Goto</a:t>
            </a:r>
            <a:r>
              <a:rPr lang="en-US" dirty="0"/>
              <a:t> Web. Config file (Main </a:t>
            </a:r>
            <a:r>
              <a:rPr lang="en-US" dirty="0" err="1"/>
              <a:t>Web.Config</a:t>
            </a:r>
            <a:r>
              <a:rPr lang="en-US" dirty="0"/>
              <a:t> file) and add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Step2 : Go to the controller (Employees) and add filter [Authorize] on all Action Method where we want authentication.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69775" y="1718346"/>
            <a:ext cx="84681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mode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	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loginUrl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Employees/Login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9775" y="4050561"/>
            <a:ext cx="9422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[Authorize]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StudReg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User.Identity.IsAuthenticated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"Login"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95610"/>
            <a:ext cx="11542644" cy="4508912"/>
          </a:xfrm>
        </p:spPr>
        <p:txBody>
          <a:bodyPr>
            <a:normAutofit/>
          </a:bodyPr>
          <a:lstStyle/>
          <a:p>
            <a:r>
              <a:rPr lang="en-US" dirty="0"/>
              <a:t>Step 3: In login ActionMethod</a:t>
            </a:r>
          </a:p>
          <a:p>
            <a:pPr marL="0" indent="0">
              <a:buNone/>
            </a:pPr>
            <a:r>
              <a:rPr lang="en-US" dirty="0"/>
              <a:t> 	if </a:t>
            </a:r>
            <a:r>
              <a:rPr lang="en-US" dirty="0" err="1"/>
              <a:t>userid</a:t>
            </a:r>
            <a:r>
              <a:rPr lang="en-US" dirty="0"/>
              <a:t> and password is valid then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Step 4: After login. To show user name who logged in write below code in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65" y="1117070"/>
            <a:ext cx="11847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ModelState.IsValid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mdb.login123.Where(m=&gt;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m.username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lv.username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			  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    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m.password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==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lv.password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(data!=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{                    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FormsAuthentication.SetAuthCookie</a:t>
            </a:r>
            <a:r>
              <a:rPr lang="en-IN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latin typeface="Cascadia Mono" panose="020B0609020000020004" pitchFamily="49" charset="0"/>
              </a:rPr>
              <a:t>"user"</a:t>
            </a:r>
            <a:r>
              <a:rPr lang="en-IN" b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b="1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StudReg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7913" y="4148654"/>
            <a:ext cx="7156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student registration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User.Identity.IsAuthenticated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h4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r>
              <a:rPr lang="de-D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 Name: @User.Identity.Name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de-D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h4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In logout ActionMethod write below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313043" y="2546579"/>
            <a:ext cx="7699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FormsAuthentication.SignOut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"Login"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6DAE-7E29-6A8E-BB8B-6FFE602C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set Authentication globally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E318-173D-2C42-2ED0-D722D4BB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 err="1"/>
              <a:t>goto</a:t>
            </a:r>
            <a:r>
              <a:rPr lang="en-IN" dirty="0"/>
              <a:t> to </a:t>
            </a:r>
            <a:r>
              <a:rPr lang="en-IN" dirty="0" err="1"/>
              <a:t>Global.asax.cs</a:t>
            </a:r>
            <a:r>
              <a:rPr lang="en-IN" dirty="0"/>
              <a:t> file</a:t>
            </a:r>
          </a:p>
          <a:p>
            <a:r>
              <a:rPr lang="en-IN" dirty="0"/>
              <a:t>add below code in </a:t>
            </a:r>
            <a:r>
              <a:rPr lang="en-IN" dirty="0" err="1"/>
              <a:t>Application_Start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GlobalFilters.Add</a:t>
            </a:r>
            <a:r>
              <a:rPr lang="en-IN" dirty="0"/>
              <a:t>(new </a:t>
            </a:r>
            <a:r>
              <a:rPr lang="en-IN" dirty="0" err="1"/>
              <a:t>AutherizeAttribute</a:t>
            </a:r>
            <a:r>
              <a:rPr lang="en-IN" dirty="0"/>
              <a:t>());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NOTE: by default authorization get applied to all Controllers and all </a:t>
            </a:r>
            <a:r>
              <a:rPr lang="en-IN" sz="2400" dirty="0" err="1">
                <a:solidFill>
                  <a:srgbClr val="FF0000"/>
                </a:solidFill>
              </a:rPr>
              <a:t>Actionmethods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remove Authorization from </a:t>
            </a:r>
            <a:r>
              <a:rPr lang="en-IN" dirty="0" err="1"/>
              <a:t>ActionMethod</a:t>
            </a:r>
            <a:r>
              <a:rPr lang="en-IN" dirty="0"/>
              <a:t> add below annotation above </a:t>
            </a:r>
            <a:r>
              <a:rPr lang="en-IN" dirty="0" err="1"/>
              <a:t>ActionMethod</a:t>
            </a:r>
            <a:endParaRPr lang="en-IN" dirty="0"/>
          </a:p>
          <a:p>
            <a:pPr marL="0" indent="0">
              <a:buNone/>
            </a:pPr>
            <a:r>
              <a:rPr lang="en-IN" sz="3200" b="1" dirty="0"/>
              <a:t>[</a:t>
            </a:r>
            <a:r>
              <a:rPr lang="en-IN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AllowAnonymous</a:t>
            </a:r>
            <a:r>
              <a:rPr lang="en-IN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299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57" y="-195200"/>
            <a:ext cx="10515600" cy="1325563"/>
          </a:xfrm>
        </p:spPr>
        <p:txBody>
          <a:bodyPr/>
          <a:lstStyle/>
          <a:p>
            <a:r>
              <a:rPr lang="en-IN" altLang="en-US" b="1" dirty="0">
                <a:solidFill>
                  <a:srgbClr val="002060"/>
                </a:solidFill>
              </a:rPr>
              <a:t>Windows Authentication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383" y="605430"/>
            <a:ext cx="11370366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Configuration Settings :</a:t>
            </a:r>
            <a:endParaRPr lang="en-IN" dirty="0"/>
          </a:p>
          <a:p>
            <a:pPr lvl="1"/>
            <a:r>
              <a:rPr lang="en-IN" sz="2400" dirty="0"/>
              <a:t>&lt;system.web&gt;</a:t>
            </a:r>
          </a:p>
          <a:p>
            <a:pPr lvl="1"/>
            <a:r>
              <a:rPr lang="en-IN" sz="2400" dirty="0"/>
              <a:t>	&lt;authentication mode="Windows" /&gt;</a:t>
            </a:r>
          </a:p>
          <a:p>
            <a:pPr lvl="1"/>
            <a:r>
              <a:rPr lang="en-IN" sz="2400" dirty="0"/>
              <a:t>	&lt;authorization&gt;</a:t>
            </a:r>
          </a:p>
          <a:p>
            <a:pPr lvl="1"/>
            <a:r>
              <a:rPr lang="en-IN" sz="2400" dirty="0"/>
              <a:t>	   &lt;deny users="?"/&gt;</a:t>
            </a:r>
          </a:p>
          <a:p>
            <a:pPr lvl="1"/>
            <a:r>
              <a:rPr lang="en-IN" sz="2400" dirty="0"/>
              <a:t>	&lt;/authorization&gt;</a:t>
            </a:r>
          </a:p>
          <a:p>
            <a:pPr lvl="1"/>
            <a:r>
              <a:rPr lang="en-IN" sz="2400" dirty="0"/>
              <a:t>&lt;/system.web&gt;</a:t>
            </a:r>
          </a:p>
          <a:p>
            <a:r>
              <a:rPr lang="en-IN" sz="2400" b="1" dirty="0"/>
              <a:t>Project Settings 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Anonymous authentication should be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Window Authentication should be enabled.</a:t>
            </a:r>
          </a:p>
          <a:p>
            <a:endParaRPr lang="en-IN" sz="2400" b="1" dirty="0"/>
          </a:p>
          <a:p>
            <a:r>
              <a:rPr lang="en-IN" sz="2400" b="1" dirty="0"/>
              <a:t>Window Users: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DESKTOP-ABKHEEV\Administrator </a:t>
            </a: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DESKTOP-ABKHEEV\guest2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DESKTOP-ABKHEEV\Acer</a:t>
            </a: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1749" y="4826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statement &lt;deny users="?"&gt; in the web. config file as stated in Listing 2 implies that all permissions are granted only to the authenticated users. The users who are not authenticated are not granted any permission. </a:t>
            </a:r>
          </a:p>
          <a:p>
            <a:endParaRPr lang="en-US" dirty="0">
              <a:solidFill>
                <a:srgbClr val="FF0000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symbol "?" indicates all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Google Sans"/>
              </a:rPr>
              <a:t>Non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 Authenticated and Anonymous users.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800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Cascadia Mono</vt:lpstr>
      <vt:lpstr>Google Sans</vt:lpstr>
      <vt:lpstr>Times New Roman</vt:lpstr>
      <vt:lpstr>Office Theme</vt:lpstr>
      <vt:lpstr>Authentication and Authorization in MVC</vt:lpstr>
      <vt:lpstr>Authentication</vt:lpstr>
      <vt:lpstr>Authorization</vt:lpstr>
      <vt:lpstr>Form Authentication</vt:lpstr>
      <vt:lpstr>Steps to implement Form authentication in MVC program</vt:lpstr>
      <vt:lpstr>PowerPoint Presentation</vt:lpstr>
      <vt:lpstr>PowerPoint Presentation</vt:lpstr>
      <vt:lpstr>How to set Authentication globally </vt:lpstr>
      <vt:lpstr>Windows Authentication</vt:lpstr>
      <vt:lpstr>Authorization in MVC5</vt:lpstr>
      <vt:lpstr>Roll Base Authentication and Authorization</vt:lpstr>
      <vt:lpstr>How to Apply Authorization </vt:lpstr>
      <vt:lpstr>How to Apply Authorization </vt:lpstr>
      <vt:lpstr>How to Apply Authorization </vt:lpstr>
      <vt:lpstr>How to Apply Authorization </vt:lpstr>
      <vt:lpstr>How to Apply Authorization</vt:lpstr>
      <vt:lpstr>How to set Action Link by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and Authorization in MVC</dc:title>
  <dc:creator>pratham</dc:creator>
  <cp:lastModifiedBy>Acer</cp:lastModifiedBy>
  <cp:revision>43</cp:revision>
  <dcterms:created xsi:type="dcterms:W3CDTF">2023-03-06T09:42:00Z</dcterms:created>
  <dcterms:modified xsi:type="dcterms:W3CDTF">2024-11-29T04:18:08Z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4C2DCAC1803441C5A0D432DB420A330A_12</vt:lpwstr>
  </property>
  <property fmtid="{D5CDD505-2E9C-101B-9397-08002B2CF9AE}" pid="3" name="KSOProductBuildVer">
    <vt:lpwstr>1033-11.2.0.9629</vt:lpwstr>
  </property>
</Properties>
</file>