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129F29-508F-46F9-8A45-02487E476F8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22.10.24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26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22.10.24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4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22.10.24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2879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22.10.24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62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22.10.24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819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22.10.24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55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22.10.24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102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22.10.24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78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22.10.24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5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22.10.24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22.10.24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50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22.10.24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66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22.10.24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3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22.10.24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72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22.10.24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18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AE9D-9A1A-40B1-B64D-75E9898FEE85}" type="datetimeFigureOut">
              <a:rPr lang="en-IN" smtClean="0"/>
              <a:t>22.10.24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7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AE9D-9A1A-40B1-B64D-75E9898FEE85}" type="datetimeFigureOut">
              <a:rPr lang="en-IN" smtClean="0"/>
              <a:t>22.10.24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073DCE-9917-4E29-8510-91809BD13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8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5B91-1E35-507E-ABF9-C011BC6C9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118" y="2297609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6161"/>
                </a:solidFill>
                <a:effectLst/>
                <a:latin typeface="Roboto" panose="02000000000000000000" pitchFamily="2" charset="0"/>
              </a:rPr>
              <a:t>IComparable, IComparer And IEquatable Interfaces In C#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1DC15-4BB5-BC1E-3801-F87F5183B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77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F395-AE89-BCCE-521F-28C773EE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How to compare variables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BFBE-6008-0FD8-892C-58E786306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value type variables</a:t>
            </a:r>
          </a:p>
          <a:p>
            <a:pPr lvl="1"/>
            <a:r>
              <a:rPr lang="en-IN" sz="2800" dirty="0"/>
              <a:t>easy to compare because content of variables is same</a:t>
            </a:r>
          </a:p>
          <a:p>
            <a:r>
              <a:rPr lang="en-IN" sz="3200" dirty="0"/>
              <a:t>reference type variables</a:t>
            </a:r>
          </a:p>
          <a:p>
            <a:pPr lvl="1"/>
            <a:r>
              <a:rPr lang="en-US" sz="2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 class with multiple fields</a:t>
            </a:r>
          </a:p>
          <a:p>
            <a:pPr lvl="1"/>
            <a:r>
              <a:rPr lang="en-US" sz="2800" dirty="0">
                <a:solidFill>
                  <a:srgbClr val="212121"/>
                </a:solidFill>
                <a:latin typeface="open sans" panose="020B0606030504020204" pitchFamily="34" charset="0"/>
              </a:rPr>
              <a:t>difficult to compare</a:t>
            </a:r>
          </a:p>
          <a:p>
            <a:pPr lvl="1"/>
            <a:endParaRPr lang="en-IN" sz="28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9837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F04A-6C08-9ADB-20A3-2B0CA20C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IComparable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6D03-AB81-5F6F-2DE4-E2DF10F1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6934" y="1476063"/>
            <a:ext cx="8915400" cy="3777622"/>
          </a:xfrm>
        </p:spPr>
        <p:txBody>
          <a:bodyPr/>
          <a:lstStyle/>
          <a:p>
            <a:r>
              <a:rPr lang="en-US" sz="2800" dirty="0">
                <a:solidFill>
                  <a:srgbClr val="21212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has a CompareTo method that takes a reference type as a parameter and returns an integer 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The implementation of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CompareTo(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Object)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method must return an Int32 that has one of the three values, as in the following table.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302939-1EB1-0AE4-6BC0-2D60609E5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040783"/>
              </p:ext>
            </p:extLst>
          </p:nvPr>
        </p:nvGraphicFramePr>
        <p:xfrm>
          <a:off x="1048464" y="4110685"/>
          <a:ext cx="10706214" cy="2286000"/>
        </p:xfrm>
        <a:graphic>
          <a:graphicData uri="http://schemas.openxmlformats.org/drawingml/2006/table">
            <a:tbl>
              <a:tblPr/>
              <a:tblGrid>
                <a:gridCol w="2013459">
                  <a:extLst>
                    <a:ext uri="{9D8B030D-6E8A-4147-A177-3AD203B41FA5}">
                      <a16:colId xmlns:a16="http://schemas.microsoft.com/office/drawing/2014/main" val="3483642538"/>
                    </a:ext>
                  </a:extLst>
                </a:gridCol>
                <a:gridCol w="8692755">
                  <a:extLst>
                    <a:ext uri="{9D8B030D-6E8A-4147-A177-3AD203B41FA5}">
                      <a16:colId xmlns:a16="http://schemas.microsoft.com/office/drawing/2014/main" val="265312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FFFF"/>
                          </a:solidFill>
                          <a:effectLst/>
                        </a:rPr>
                        <a:t>Value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FFFF"/>
                          </a:solidFill>
                          <a:effectLst/>
                        </a:rPr>
                        <a:t>Meaning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82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Less than zero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current instance precedes the object specified by the CompareTo method in the sort order.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992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This current instance occurs in the same position in the sort order as the object specified by the CompareTo method.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8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  <a:effectLst/>
                        </a:rPr>
                        <a:t>Greater than zero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This current instance follows the object specified by the CompareTo method in the sort order.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34070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844C917-5367-8CE4-9EBC-A72278327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466" y="364962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17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7FAC7-9020-C798-60D2-9D106C103B28}"/>
              </a:ext>
            </a:extLst>
          </p:cNvPr>
          <p:cNvSpPr txBox="1"/>
          <p:nvPr/>
        </p:nvSpPr>
        <p:spPr>
          <a:xfrm>
            <a:off x="1630014" y="0"/>
            <a:ext cx="8163339" cy="64684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:IComparable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roll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CompareTo(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student ss = (student)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.roll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ss.roll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.roll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ss.roll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-1;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E5540-5253-1502-B950-D4145E16A08B}"/>
              </a:ext>
            </a:extLst>
          </p:cNvPr>
          <p:cNvSpPr txBox="1"/>
          <p:nvPr/>
        </p:nvSpPr>
        <p:spPr>
          <a:xfrm>
            <a:off x="6639338" y="3164681"/>
            <a:ext cx="5433392" cy="34163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 s1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student(1,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rajesh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 s2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student(3,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pavan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 s3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student(2,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anand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ArrayList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ArrayList();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arl.Add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(s1);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arl.Add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(s2);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arl.Add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(s3);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arl.Sort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item 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arl)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((student)item).show();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400F6-6CFC-3C92-7CD4-082E23B19F54}"/>
              </a:ext>
            </a:extLst>
          </p:cNvPr>
          <p:cNvSpPr txBox="1"/>
          <p:nvPr/>
        </p:nvSpPr>
        <p:spPr>
          <a:xfrm>
            <a:off x="6950761" y="1987826"/>
            <a:ext cx="524123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NOTE: if </a:t>
            </a:r>
            <a:r>
              <a:rPr lang="en-IN" b="1" dirty="0" err="1"/>
              <a:t>Icomparable</a:t>
            </a:r>
            <a:r>
              <a:rPr lang="en-IN" b="1" dirty="0"/>
              <a:t> not inherited into class </a:t>
            </a:r>
          </a:p>
          <a:p>
            <a:r>
              <a:rPr lang="en-IN" b="1" dirty="0"/>
              <a:t>           Sort() method will through Exception </a:t>
            </a:r>
          </a:p>
        </p:txBody>
      </p:sp>
    </p:spTree>
    <p:extLst>
      <p:ext uri="{BB962C8B-B14F-4D97-AF65-F5344CB8AC3E}">
        <p14:creationId xmlns:p14="http://schemas.microsoft.com/office/powerpoint/2010/main" val="63934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73D1-7D47-4E43-69D5-37586117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IComparer interface</a:t>
            </a:r>
            <a:b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5DAE5-9E64-8648-00BA-E415B794A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232452"/>
            <a:ext cx="10363200" cy="562554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IComparable interface can sort on only one field at a time.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so sorting on different properties with it is not possible.</a:t>
            </a:r>
          </a:p>
          <a:p>
            <a:r>
              <a:rPr lang="en-US" sz="24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IComparer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interface provides Compare method that Compares two objects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returns a value indicating whether one is less than, equal to, or greater than the other.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 class that 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implements the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IComparer interface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must provide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a Compare()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method that compares two objects.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2829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E9DE4E-6E77-0BE6-A785-384CC4204287}"/>
              </a:ext>
            </a:extLst>
          </p:cNvPr>
          <p:cNvSpPr txBox="1"/>
          <p:nvPr/>
        </p:nvSpPr>
        <p:spPr>
          <a:xfrm>
            <a:off x="0" y="0"/>
            <a:ext cx="8969829" cy="618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sortByroll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:IComparer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Compare(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x,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y)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student temp1 = (student)x;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student temp = (student)y;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(temp1.roll 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temp.roll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(temp1.roll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temp.roll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-1;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E0DB3-E17B-E086-ADFB-90C9A53FE22D}"/>
              </a:ext>
            </a:extLst>
          </p:cNvPr>
          <p:cNvSpPr txBox="1"/>
          <p:nvPr/>
        </p:nvSpPr>
        <p:spPr>
          <a:xfrm>
            <a:off x="5907315" y="2282655"/>
            <a:ext cx="6125028" cy="369331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 s1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student(1,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rajesh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 s2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student(3,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pavan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 s3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student(2,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anand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ArrayList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ArrayList();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arl.Add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(s1);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arl.Add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(s2);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arl.Add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(s3);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arl.Sort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sortByroll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item 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arl)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((student)item).show();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82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0993-0CCC-9056-AAE8-6DA39BEE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IEquatable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E6E8-5289-AED8-5EFF-D3B0BE0B2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09" y="2133600"/>
            <a:ext cx="9318003" cy="3777622"/>
          </a:xfrm>
        </p:spPr>
        <p:txBody>
          <a:bodyPr>
            <a:normAutofit/>
          </a:bodyPr>
          <a:lstStyle/>
          <a:p>
            <a:r>
              <a:rPr lang="en-IN" sz="2400" dirty="0"/>
              <a:t>when we want to compare content of two object rather than actual object comparison IEquatable interface is useful .</a:t>
            </a:r>
          </a:p>
          <a:p>
            <a:r>
              <a:rPr lang="en-IN" sz="2400" dirty="0"/>
              <a:t>It work with generic collection only</a:t>
            </a:r>
          </a:p>
          <a:p>
            <a:r>
              <a:rPr lang="en-IN" sz="2400" dirty="0"/>
              <a:t>when we inherit IEquatable&lt;T&gt; interface implementation of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Equals(&lt;T&gt; other) </a:t>
            </a:r>
            <a:r>
              <a:rPr lang="en-US" sz="2400" dirty="0"/>
              <a:t>is required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584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219B23-CC52-7B35-BB63-DA29DFBF985C}"/>
              </a:ext>
            </a:extLst>
          </p:cNvPr>
          <p:cNvSpPr txBox="1"/>
          <p:nvPr/>
        </p:nvSpPr>
        <p:spPr>
          <a:xfrm>
            <a:off x="1630015" y="153123"/>
            <a:ext cx="9342783" cy="28623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IEquatable&lt;student&gt;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roll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Equals(student? other)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.roll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other.roll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== other.name);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F4494-116C-6EE4-C546-4A969EF6315A}"/>
              </a:ext>
            </a:extLst>
          </p:cNvPr>
          <p:cNvSpPr txBox="1"/>
          <p:nvPr/>
        </p:nvSpPr>
        <p:spPr>
          <a:xfrm>
            <a:off x="3074504" y="3733800"/>
            <a:ext cx="8865705" cy="286232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 s1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student(1,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rajesh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student s2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student(3,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pavan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student s3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student(2, 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anand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List&lt;student&gt; ls = </a:t>
            </a:r>
            <a:r>
              <a:rPr lang="en-IN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List&lt;student&gt;();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ls.Add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(s1);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ls.Add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(s2);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ls.Add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(s3);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student s4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student(1,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rajesh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"list contain s4 ="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ls.Contains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(s4));</a:t>
            </a: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8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OutPut</a:t>
            </a:r>
            <a:r>
              <a:rPr lang="en-US" sz="18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list contain s4 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4080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414</TotalTime>
  <Words>667</Words>
  <Application>Microsoft Office PowerPoint</Application>
  <PresentationFormat>Widescreen</PresentationFormat>
  <Paragraphs>121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Cascadia Mono</vt:lpstr>
      <vt:lpstr>Century Gothic</vt:lpstr>
      <vt:lpstr>open sans</vt:lpstr>
      <vt:lpstr>open sans</vt:lpstr>
      <vt:lpstr>Roboto</vt:lpstr>
      <vt:lpstr>Wingdings 3</vt:lpstr>
      <vt:lpstr>Wisp</vt:lpstr>
      <vt:lpstr>IComparable, IComparer And IEquatable Interfaces In C#</vt:lpstr>
      <vt:lpstr>How to compare variables </vt:lpstr>
      <vt:lpstr>IComparable Interface</vt:lpstr>
      <vt:lpstr>PowerPoint Presentation</vt:lpstr>
      <vt:lpstr>IComparer interface </vt:lpstr>
      <vt:lpstr>PowerPoint Presentation</vt:lpstr>
      <vt:lpstr>IEquatable Interface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IComparable, IComparer And IEquatable Interfaces In C#</dc:title>
  <dc:creator>pravin gaikwad</dc:creator>
  <cp:lastModifiedBy>Acer</cp:lastModifiedBy>
  <cp:revision>25</cp:revision>
  <dcterms:created xsi:type="dcterms:W3CDTF">2023-12-15T05:28:50Z</dcterms:created>
  <dcterms:modified xsi:type="dcterms:W3CDTF">2024-10-22T04:43:02Z</dcterms:modified>
</cp:coreProperties>
</file>