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C# </a:t>
            </a:r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C# Basics: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Compiling </a:t>
            </a:r>
            <a:r>
              <a:rPr lang="en-US" dirty="0" smtClean="0"/>
              <a:t>and Running the Program, </a:t>
            </a:r>
            <a:endParaRPr lang="en-US" dirty="0" smtClean="0"/>
          </a:p>
          <a:p>
            <a:r>
              <a:rPr lang="en-US" dirty="0" smtClean="0"/>
              <a:t>Variables</a:t>
            </a:r>
            <a:r>
              <a:rPr lang="en-US" dirty="0" smtClean="0"/>
              <a:t>, Data </a:t>
            </a:r>
            <a:r>
              <a:rPr lang="en-US" dirty="0" smtClean="0"/>
              <a:t>Types</a:t>
            </a:r>
          </a:p>
          <a:p>
            <a:r>
              <a:rPr lang="en-US" dirty="0" smtClean="0"/>
              <a:t>Flow </a:t>
            </a:r>
            <a:r>
              <a:rPr lang="en-US" dirty="0" smtClean="0"/>
              <a:t>Control, Enumerations,</a:t>
            </a:r>
          </a:p>
          <a:p>
            <a:r>
              <a:rPr lang="en-US" dirty="0" smtClean="0"/>
              <a:t>Namespaces-The using Statement, </a:t>
            </a:r>
            <a:endParaRPr lang="en-US" dirty="0" smtClean="0"/>
          </a:p>
          <a:p>
            <a:r>
              <a:rPr lang="en-US" dirty="0" smtClean="0"/>
              <a:t>Namespace </a:t>
            </a:r>
            <a:r>
              <a:rPr lang="en-US" dirty="0" smtClean="0"/>
              <a:t>Aliases,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Main() Method-Multiple Main</a:t>
            </a:r>
            <a:r>
              <a:rPr lang="en-US" dirty="0" smtClean="0"/>
              <a:t>() Methods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defining </a:t>
            </a:r>
            <a:r>
              <a:rPr lang="en-US" dirty="0" smtClean="0"/>
              <a:t>&amp; using functions &amp; its scope</a:t>
            </a:r>
            <a:r>
              <a:rPr lang="en-US" dirty="0" smtClean="0"/>
              <a:t>,  </a:t>
            </a:r>
          </a:p>
          <a:p>
            <a:r>
              <a:rPr lang="en-US" dirty="0" smtClean="0"/>
              <a:t>Passing </a:t>
            </a:r>
            <a:r>
              <a:rPr lang="en-US" dirty="0" smtClean="0"/>
              <a:t>Arguments to Main(), </a:t>
            </a:r>
            <a:endParaRPr lang="en-US" dirty="0" smtClean="0"/>
          </a:p>
          <a:p>
            <a:r>
              <a:rPr lang="en-US" dirty="0" smtClean="0"/>
              <a:t>Parameter passing </a:t>
            </a:r>
            <a:r>
              <a:rPr lang="en-US" dirty="0" smtClean="0"/>
              <a:t>technique.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848</TotalTime>
  <Words>54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Oriel</vt:lpstr>
      <vt:lpstr>C# Basics</vt:lpstr>
      <vt:lpstr>C# Basics: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</dc:title>
  <dc:creator>Pravin</dc:creator>
  <cp:lastModifiedBy>Pravin</cp:lastModifiedBy>
  <cp:revision>30</cp:revision>
  <dcterms:created xsi:type="dcterms:W3CDTF">2006-08-16T00:00:00Z</dcterms:created>
  <dcterms:modified xsi:type="dcterms:W3CDTF">2018-07-19T01:06:56Z</dcterms:modified>
</cp:coreProperties>
</file>