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A674EE-BF69-4B87-B045-B4CC327DB54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4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9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6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BCD-A056-4027-9D79-0916FABF091C}" type="datetimeFigureOut">
              <a:rPr lang="en-IN" smtClean="0"/>
              <a:t>4.10.24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BC48-0780-4C23-BD1E-64E67970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data from View to 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from View to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data Using parameters</a:t>
            </a:r>
          </a:p>
          <a:p>
            <a:r>
              <a:rPr lang="en-US" dirty="0"/>
              <a:t>Using Request</a:t>
            </a:r>
          </a:p>
          <a:p>
            <a:r>
              <a:rPr lang="en-US" dirty="0"/>
              <a:t>Using </a:t>
            </a:r>
            <a:r>
              <a:rPr lang="en-US" dirty="0" err="1"/>
              <a:t>FormCollection</a:t>
            </a:r>
            <a:endParaRPr lang="en-US" dirty="0"/>
          </a:p>
          <a:p>
            <a:r>
              <a:rPr lang="en-US" dirty="0"/>
              <a:t>Using Strongly Binding</a:t>
            </a:r>
          </a:p>
        </p:txBody>
      </p:sp>
    </p:spTree>
    <p:extLst>
      <p:ext uri="{BB962C8B-B14F-4D97-AF65-F5344CB8AC3E}">
        <p14:creationId xmlns:p14="http://schemas.microsoft.com/office/powerpoint/2010/main" val="315430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Using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835" y="1956459"/>
            <a:ext cx="11928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loginAccept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LoginId,</a:t>
            </a:r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Password)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Password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"Login Successful"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"Invalid User ID or Password"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3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1319289"/>
            <a:ext cx="118733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loginAcceptbyRequest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Request[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LoginId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pass = Request[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"Password"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pass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"Login Successful"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"Invalid User ID or Password"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8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FormCollection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984399"/>
            <a:ext cx="11790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loginAcceptbyFormCollection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FormCollection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form)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form[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LoginId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pass = form[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"Password"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pass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"Login Successful"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"Invalid User ID or Password"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5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291"/>
          </a:xfrm>
        </p:spPr>
        <p:txBody>
          <a:bodyPr/>
          <a:lstStyle/>
          <a:p>
            <a:r>
              <a:rPr lang="en-US" dirty="0"/>
              <a:t>Using Strongly Binding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818" y="682385"/>
            <a:ext cx="117763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@model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HtmlHelperDemo.Models.login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body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@{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Html.BeginForm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loginAcceptbyBinding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"Home"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FormMethod.Post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h1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Login Page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h1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"User Name:"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	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Html.TextBoxFor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 =&gt;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x.loginid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  // x=&gt;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x.loginid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is called lambda expression</a:t>
            </a:r>
          </a:p>
          <a:p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"Password:"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	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Html.PasswordFor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(x=&gt;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x.password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@{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Html.EndForm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body</a:t>
            </a:r>
            <a:r>
              <a:rPr lang="en-IN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Strongly Binding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327" y="1690688"/>
            <a:ext cx="118733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collecting view data by using strongly binding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loginAcceptbyBinding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(login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lg.loginid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 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pass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lg.password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pass ==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"Login Successful"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"Invalid User ID or Password"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324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Pass data from View to controller</vt:lpstr>
      <vt:lpstr>Pass data from View to controller</vt:lpstr>
      <vt:lpstr>Pass data Using parameters</vt:lpstr>
      <vt:lpstr>Using Request</vt:lpstr>
      <vt:lpstr>Using FormCollection</vt:lpstr>
      <vt:lpstr>Using Strongly Binding</vt:lpstr>
      <vt:lpstr>Using Strongly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</dc:creator>
  <cp:lastModifiedBy>Acer</cp:lastModifiedBy>
  <cp:revision>21</cp:revision>
  <dcterms:created xsi:type="dcterms:W3CDTF">2023-02-19T19:16:04Z</dcterms:created>
  <dcterms:modified xsi:type="dcterms:W3CDTF">2024-10-04T11:20:18Z</dcterms:modified>
</cp:coreProperties>
</file>