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Operator Overloading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2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4377" y="36837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4947" y="169818"/>
            <a:ext cx="5499463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classEven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no;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classEven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no = n;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classEven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(p.no % 2 == 0)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classEven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(p.no % 2 == 0)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6096000" y="1570450"/>
            <a:ext cx="6096000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classEven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obj1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classEven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obj1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Console.WriteLine(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"number is even"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"number is odd"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90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concept of overloading a function can also be applied to operators. </a:t>
            </a:r>
          </a:p>
          <a:p>
            <a:r>
              <a:rPr lang="en-US" dirty="0"/>
              <a:t>gives the ability to use the same operator to do various operations.</a:t>
            </a:r>
          </a:p>
          <a:p>
            <a:r>
              <a:rPr lang="en-US" dirty="0">
                <a:solidFill>
                  <a:srgbClr val="FF0000"/>
                </a:solidFill>
              </a:rPr>
              <a:t>Only the predefined set of C# </a:t>
            </a:r>
            <a:r>
              <a:rPr lang="en-US" dirty="0"/>
              <a:t>operators can be overloaded.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3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3251" y="2502577"/>
            <a:ext cx="11325497" cy="2305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Syntax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Access_specifier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return_type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Operator_symbol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(parameters)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//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5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47796460"/>
              </p:ext>
            </p:extLst>
          </p:nvPr>
        </p:nvGraphicFramePr>
        <p:xfrm>
          <a:off x="1267097" y="2327774"/>
          <a:ext cx="9408866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63">
                  <a:extLst>
                    <a:ext uri="{9D8B030D-6E8A-4147-A177-3AD203B41FA5}">
                      <a16:colId xmlns:a16="http://schemas.microsoft.com/office/drawing/2014/main" val="3813136576"/>
                    </a:ext>
                  </a:extLst>
                </a:gridCol>
                <a:gridCol w="6762503">
                  <a:extLst>
                    <a:ext uri="{9D8B030D-6E8A-4147-A177-3AD203B41FA5}">
                      <a16:colId xmlns:a16="http://schemas.microsoft.com/office/drawing/2014/main" val="148321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0" dirty="0">
                          <a:effectLst/>
                        </a:rPr>
                        <a:t>Operators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0">
                          <a:effectLst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9212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>
                          <a:effectLst/>
                        </a:rPr>
                        <a:t>+, -, !, ~, ++, – –</a:t>
                      </a:r>
                      <a:endParaRPr lang="en-IN" sz="20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unary operators take one operand and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</a:rPr>
                        <a:t>can be overloaded.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413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>
                          <a:effectLst/>
                        </a:rPr>
                        <a:t>+, -, *, /, %</a:t>
                      </a:r>
                      <a:endParaRPr lang="en-IN" sz="20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Binary operators take two operands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</a:rPr>
                        <a:t>and can be overloaded.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16645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>
                          <a:effectLst/>
                        </a:rPr>
                        <a:t>==, !=, =</a:t>
                      </a:r>
                      <a:endParaRPr lang="en-IN" sz="20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Comparison operators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</a:rPr>
                        <a:t>can be overloaded.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737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>
                          <a:effectLst/>
                        </a:rPr>
                        <a:t>&amp;&amp;, ||</a:t>
                      </a:r>
                      <a:endParaRPr lang="en-IN" sz="20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Conditional logical operators </a:t>
                      </a:r>
                      <a:r>
                        <a:rPr 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cannot be overloaded directly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43325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>
                          <a:effectLst/>
                        </a:rPr>
                        <a:t>+=, -+, *=, /=, %=, =</a:t>
                      </a:r>
                      <a:endParaRPr lang="en-IN" sz="20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Assignment operators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cannot be overloaded.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6673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3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Unary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return type can be of any type except void for unary operators like !, ~, + and dot (.) </a:t>
            </a:r>
          </a:p>
          <a:p>
            <a:r>
              <a:rPr lang="en-US" dirty="0"/>
              <a:t>but the return type must be the type of ‘Type’ for – and ++ operators </a:t>
            </a:r>
          </a:p>
          <a:p>
            <a:r>
              <a:rPr lang="en-US" dirty="0"/>
              <a:t>and must be a bool type for true as well as false operators. </a:t>
            </a:r>
          </a:p>
          <a:p>
            <a:r>
              <a:rPr lang="en-US" dirty="0"/>
              <a:t>But do remember that the true and false operators can be overloaded as pairs only. </a:t>
            </a:r>
          </a:p>
        </p:txBody>
      </p:sp>
    </p:spTree>
    <p:extLst>
      <p:ext uri="{BB962C8B-B14F-4D97-AF65-F5344CB8AC3E}">
        <p14:creationId xmlns:p14="http://schemas.microsoft.com/office/powerpoint/2010/main" val="39667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Unary Operator Overloading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2863606"/>
            <a:ext cx="702781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(Calculator c1)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c1.number1++;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c1.number2++;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908112" cy="3424107"/>
          </a:xfrm>
        </p:spPr>
        <p:txBody>
          <a:bodyPr>
            <a:normAutofit/>
          </a:bodyPr>
          <a:lstStyle/>
          <a:p>
            <a:r>
              <a:rPr lang="en-US" dirty="0"/>
              <a:t>Binary Operators will work with two Operands. </a:t>
            </a:r>
          </a:p>
          <a:p>
            <a:r>
              <a:rPr lang="en-US" dirty="0"/>
              <a:t>Examples of binary operators </a:t>
            </a:r>
          </a:p>
          <a:p>
            <a:pPr lvl="1"/>
            <a:r>
              <a:rPr lang="en-US" dirty="0"/>
              <a:t>the Arithmetic Operators (+, -, *, /, %), </a:t>
            </a:r>
          </a:p>
          <a:p>
            <a:pPr lvl="1"/>
            <a:r>
              <a:rPr lang="en-US" dirty="0"/>
              <a:t>Arithmetic Assignment operators (+=, -+, *=, /+, %=) </a:t>
            </a:r>
          </a:p>
          <a:p>
            <a:pPr lvl="1"/>
            <a:r>
              <a:rPr lang="en-US" dirty="0"/>
              <a:t>Relational Operators etc. </a:t>
            </a:r>
          </a:p>
          <a:p>
            <a:r>
              <a:rPr lang="en-US" dirty="0"/>
              <a:t>Overloading a binary operator is similar to overloading a unary operator</a:t>
            </a:r>
          </a:p>
          <a:p>
            <a:r>
              <a:rPr lang="en-US" dirty="0"/>
              <a:t> except that a binary operator </a:t>
            </a:r>
            <a:r>
              <a:rPr lang="en-US" b="1" dirty="0"/>
              <a:t>requires an additional parameter</a:t>
            </a:r>
            <a:r>
              <a:rPr lang="en-US" cap="none" dirty="0"/>
              <a:t>(</a:t>
            </a:r>
            <a:r>
              <a:rPr lang="en-US" cap="none" dirty="0" err="1"/>
              <a:t>ie</a:t>
            </a:r>
            <a:r>
              <a:rPr lang="en-US" cap="none" dirty="0"/>
              <a:t> </a:t>
            </a:r>
            <a:r>
              <a:rPr lang="en-US" cap="none" dirty="0">
                <a:solidFill>
                  <a:srgbClr val="FF0000"/>
                </a:solidFill>
              </a:rPr>
              <a:t>two parameters)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3774" y="2663316"/>
            <a:ext cx="1036382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(Calculator Calc1,Calculator Calc2)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 Calc3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Calculator(0);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Calc3.number = Calc2.number + Calc1.number;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Calc3;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4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True/False operator overloading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8823" y="2545380"/>
            <a:ext cx="707886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ClassEven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(P.no%2==0)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215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6963</TotalTime>
  <Words>533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Courier New</vt:lpstr>
      <vt:lpstr>Tw Cen MT</vt:lpstr>
      <vt:lpstr>urw-din</vt:lpstr>
      <vt:lpstr>Droplet</vt:lpstr>
      <vt:lpstr>Operator Overloading in C#</vt:lpstr>
      <vt:lpstr>PowerPoint Presentation</vt:lpstr>
      <vt:lpstr>PowerPoint Presentation</vt:lpstr>
      <vt:lpstr>PowerPoint Presentation</vt:lpstr>
      <vt:lpstr>Unary Operator Overloading</vt:lpstr>
      <vt:lpstr>Unary Operator Overloading</vt:lpstr>
      <vt:lpstr>Binary Operator Overloading</vt:lpstr>
      <vt:lpstr>PowerPoint Presentation</vt:lpstr>
      <vt:lpstr>True/False operator overloading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Overloding in C#</dc:title>
  <dc:creator>Pravin</dc:creator>
  <cp:lastModifiedBy>pravin gaikwad</cp:lastModifiedBy>
  <cp:revision>16</cp:revision>
  <dcterms:created xsi:type="dcterms:W3CDTF">2022-11-23T09:51:58Z</dcterms:created>
  <dcterms:modified xsi:type="dcterms:W3CDTF">2024-05-20T05:24:23Z</dcterms:modified>
</cp:coreProperties>
</file>