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7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5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1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749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67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444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099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042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63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3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45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8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13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4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8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6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Properties in C#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97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Properties in C#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9925593" cy="367405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Properties allow you to control the accessibility of a class variables, and are the recommended way to access the variables from outside in c#</a:t>
            </a:r>
          </a:p>
          <a:p>
            <a:r>
              <a:rPr lang="en-IN" dirty="0" smtClean="0"/>
              <a:t>A property is much like a combination of a variable and method. </a:t>
            </a:r>
          </a:p>
          <a:p>
            <a:r>
              <a:rPr lang="en-IN" dirty="0" smtClean="0"/>
              <a:t>A property can’t take any parameter, but you can process the value before its assigned to our variable</a:t>
            </a:r>
          </a:p>
          <a:p>
            <a:r>
              <a:rPr lang="en-IN" dirty="0" smtClean="0"/>
              <a:t>Properties are like data Field(variables) , but have logic behind them</a:t>
            </a:r>
          </a:p>
          <a:p>
            <a:r>
              <a:rPr lang="en-IN" dirty="0" smtClean="0"/>
              <a:t>From the outside, they looks like any other member variable.</a:t>
            </a:r>
          </a:p>
          <a:p>
            <a:pPr lvl="1"/>
            <a:r>
              <a:rPr lang="en-IN" dirty="0" smtClean="0"/>
              <a:t>But they act like member function</a:t>
            </a:r>
          </a:p>
        </p:txBody>
      </p:sp>
    </p:spTree>
    <p:extLst>
      <p:ext uri="{BB962C8B-B14F-4D97-AF65-F5344CB8AC3E}">
        <p14:creationId xmlns:p14="http://schemas.microsoft.com/office/powerpoint/2010/main" val="166185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 of property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275" y="2517743"/>
            <a:ext cx="3629296" cy="33189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 err="1" smtClean="0"/>
              <a:t>return_type</a:t>
            </a:r>
            <a:r>
              <a:rPr lang="en-IN" dirty="0" smtClean="0"/>
              <a:t> </a:t>
            </a:r>
            <a:r>
              <a:rPr lang="en-IN" dirty="0" err="1" smtClean="0"/>
              <a:t>property_name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set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}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get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}</a:t>
            </a:r>
          </a:p>
          <a:p>
            <a:pPr marL="0" indent="0">
              <a:buNone/>
            </a:pPr>
            <a:r>
              <a:rPr lang="en-IN" dirty="0" smtClean="0"/>
              <a:t>     }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453052" y="2099728"/>
            <a:ext cx="50553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 student</a:t>
            </a:r>
          </a:p>
          <a:p>
            <a:r>
              <a:rPr lang="en-IN" dirty="0" smtClean="0"/>
              <a:t>{</a:t>
            </a:r>
          </a:p>
          <a:p>
            <a:r>
              <a:rPr lang="en-IN" dirty="0"/>
              <a:t> </a:t>
            </a:r>
            <a:r>
              <a:rPr lang="en-IN" dirty="0" smtClean="0"/>
              <a:t>  private int roll;</a:t>
            </a:r>
          </a:p>
          <a:p>
            <a:r>
              <a:rPr lang="en-IN" dirty="0"/>
              <a:t> </a:t>
            </a:r>
            <a:r>
              <a:rPr lang="en-IN" dirty="0" smtClean="0"/>
              <a:t>       public int Roll</a:t>
            </a:r>
          </a:p>
          <a:p>
            <a:r>
              <a:rPr lang="en-IN" dirty="0"/>
              <a:t> </a:t>
            </a:r>
            <a:r>
              <a:rPr lang="en-IN" dirty="0" smtClean="0"/>
              <a:t>             {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set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{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roll=value;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}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get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{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return roll;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}</a:t>
            </a:r>
          </a:p>
          <a:p>
            <a:r>
              <a:rPr lang="en-IN" dirty="0"/>
              <a:t> </a:t>
            </a:r>
            <a:r>
              <a:rPr lang="en-IN" dirty="0" smtClean="0"/>
              <a:t>             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3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3589" y="496389"/>
            <a:ext cx="11238411" cy="561648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student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private int _roll;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Private String _name;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//property of roll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public int Roll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   set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if(value&lt;=0)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                            Console.WriteLine(“Roll number must be greater than 0”);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else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                  _roll=value;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get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return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_roll;</a:t>
            </a:r>
            <a:endParaRPr lang="en-IN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Properties in c#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Read / Write Properties</a:t>
            </a:r>
          </a:p>
          <a:p>
            <a:r>
              <a:rPr lang="en-IN" dirty="0" smtClean="0"/>
              <a:t>Read only property</a:t>
            </a:r>
          </a:p>
          <a:p>
            <a:r>
              <a:rPr lang="en-IN" dirty="0" smtClean="0"/>
              <a:t>Write only property</a:t>
            </a:r>
          </a:p>
          <a:p>
            <a:r>
              <a:rPr lang="en-IN" dirty="0" smtClean="0"/>
              <a:t>Auto implemented property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8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1487</TotalTime>
  <Words>267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Properties in C#</vt:lpstr>
      <vt:lpstr>What are Properties in C#</vt:lpstr>
      <vt:lpstr>Syntax of property</vt:lpstr>
      <vt:lpstr>PowerPoint Presentation</vt:lpstr>
      <vt:lpstr>Types of Properties in 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in C#</dc:title>
  <dc:creator>Pravin</dc:creator>
  <cp:lastModifiedBy>Pravin</cp:lastModifiedBy>
  <cp:revision>8</cp:revision>
  <dcterms:created xsi:type="dcterms:W3CDTF">2022-09-07T16:20:06Z</dcterms:created>
  <dcterms:modified xsi:type="dcterms:W3CDTF">2022-09-10T10:31:18Z</dcterms:modified>
</cp:coreProperties>
</file>