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6F0-58BE-4253-8177-B56EF448136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81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6F0-58BE-4253-8177-B56EF448136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7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6F0-58BE-4253-8177-B56EF448136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6F0-58BE-4253-8177-B56EF448136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27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6F0-58BE-4253-8177-B56EF448136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4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6F0-58BE-4253-8177-B56EF448136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90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6F0-58BE-4253-8177-B56EF448136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82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6F0-58BE-4253-8177-B56EF448136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71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6F0-58BE-4253-8177-B56EF448136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11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6F0-58BE-4253-8177-B56EF448136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37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6F0-58BE-4253-8177-B56EF448136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8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166F0-58BE-4253-8177-B56EF448136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85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String and StringBuilder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52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Replace String in </a:t>
            </a:r>
            <a:r>
              <a:rPr lang="en-IN" dirty="0" err="1"/>
              <a:t>StringBuilder</a:t>
            </a:r>
            <a:endParaRPr lang="en-IN" dirty="0"/>
          </a:p>
          <a:p>
            <a:pPr marL="0" indent="0">
              <a:buNone/>
            </a:pP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	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sb.Replace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"C#"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	</a:t>
            </a: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//output: Hello C#!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4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0699-A15C-C3E8-B15D-1BAAC466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45D82-5622-FAF3-6E88-005990F4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 array is a group of like-typed variables that are referred to by a common name.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 </a:t>
            </a:r>
            <a:r>
              <a:rPr lang="en-US" b="1" i="0" u="sng" dirty="0">
                <a:effectLst/>
                <a:latin typeface="Nunito" pitchFamily="2" charset="0"/>
              </a:rPr>
              <a:t>C#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 allocation of memory for the arrays is done dynamically. 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Length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of the array specifies the number of elements present in the array.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Arrays in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C#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work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differently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than they do in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C/C++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34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2A85-4562-CB07-AB12-8C157A14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Important Points to Remember About Arrays in C#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00A5-1297-DC7F-D73E-7D7F8BAB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69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String is immutable</a:t>
            </a:r>
          </a:p>
          <a:p>
            <a:pPr lvl="1"/>
            <a:r>
              <a:rPr lang="en-IN" dirty="0" err="1"/>
              <a:t>ie</a:t>
            </a:r>
            <a:r>
              <a:rPr lang="en-IN" dirty="0"/>
              <a:t> can’t change once created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</a:t>
            </a:r>
          </a:p>
        </p:txBody>
      </p:sp>
      <p:pic>
        <p:nvPicPr>
          <p:cNvPr id="1026" name="Picture 2" descr="Memory allocation for St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31" y="646990"/>
            <a:ext cx="5912425" cy="508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411479" y="3435531"/>
            <a:ext cx="5029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s1=“Hello World!!”</a:t>
            </a:r>
          </a:p>
          <a:p>
            <a:endParaRPr lang="en-IN" dirty="0"/>
          </a:p>
          <a:p>
            <a:r>
              <a:rPr lang="en-IN" dirty="0"/>
              <a:t>s1=s1+”from Tutorials Teacher”</a:t>
            </a:r>
          </a:p>
          <a:p>
            <a:endParaRPr lang="en-IN" dirty="0"/>
          </a:p>
          <a:p>
            <a:r>
              <a:rPr lang="en-IN" dirty="0"/>
              <a:t>Console.WriteLine(s1);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4217" y="5551714"/>
            <a:ext cx="509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Output : Hello World!!from Tutorials Teacher</a:t>
            </a:r>
          </a:p>
        </p:txBody>
      </p:sp>
    </p:spTree>
    <p:extLst>
      <p:ext uri="{BB962C8B-B14F-4D97-AF65-F5344CB8AC3E}">
        <p14:creationId xmlns:p14="http://schemas.microsoft.com/office/powerpoint/2010/main" val="95992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550"/>
            <a:ext cx="10515600" cy="1325563"/>
          </a:xfrm>
        </p:spPr>
        <p:txBody>
          <a:bodyPr/>
          <a:lstStyle/>
          <a:p>
            <a:r>
              <a:rPr lang="en-IN" dirty="0"/>
              <a:t>C# String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841669"/>
              </p:ext>
            </p:extLst>
          </p:nvPr>
        </p:nvGraphicFramePr>
        <p:xfrm>
          <a:off x="334851" y="1208313"/>
          <a:ext cx="12045869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0454">
                  <a:extLst>
                    <a:ext uri="{9D8B030D-6E8A-4147-A177-3AD203B41FA5}">
                      <a16:colId xmlns:a16="http://schemas.microsoft.com/office/drawing/2014/main" val="2871676690"/>
                    </a:ext>
                  </a:extLst>
                </a:gridCol>
                <a:gridCol w="8925415">
                  <a:extLst>
                    <a:ext uri="{9D8B030D-6E8A-4147-A177-3AD203B41FA5}">
                      <a16:colId xmlns:a16="http://schemas.microsoft.com/office/drawing/2014/main" val="263905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 Name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35333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Compare(String, String)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compares two specified String objects. It returns an integer that indicates their relative position in the sort order.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7047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CompareTo(String)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compare this instance with a specified String object. It indicates whether this instance precedes, follows, or appears in the same position in the sort order as the specified string.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3276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Concat(String, String)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concatenate two specified instances of String.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347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Contains(String)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a value indicating whether a specified substring occurs within this string.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4506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71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82626"/>
              </p:ext>
            </p:extLst>
          </p:nvPr>
        </p:nvGraphicFramePr>
        <p:xfrm>
          <a:off x="681445" y="0"/>
          <a:ext cx="10515600" cy="582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7158219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73821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9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CopyTo(Int32, Char[], Int32, Int32)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copy a specified number of characters from a specified position in this instance to a specified position in an array of Unicode characters.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9655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IndexOf</a:t>
                      </a:r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(String)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report the zero-based index of the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inter-regular"/>
                        </a:rPr>
                        <a:t>first occurrence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of the specified string in this instance.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0353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Insert(Int32, String)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a new string in which a specified string is inserted at a specified index position.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2610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Join(String, String[])   (Method of string</a:t>
                      </a:r>
                      <a:r>
                        <a:rPr lang="en-IN" u="none" strike="noStrike" baseline="0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 class)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concatenate all the elements of a string array, using the specified separator between each element.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5024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Split(Char[])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split a string into substrings that are based on the characters in an array.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8682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ToCharArray()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copy the characters in this instance to a Unicode character array.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1947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Trim()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all leading and trailing white-space characters from the current String object.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63381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1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42" y="365123"/>
            <a:ext cx="10515600" cy="1325563"/>
          </a:xfrm>
        </p:spPr>
        <p:txBody>
          <a:bodyPr/>
          <a:lstStyle/>
          <a:p>
            <a:r>
              <a:rPr lang="en-IN" dirty="0" err="1"/>
              <a:t>StringBuilder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StringBuilder</a:t>
            </a:r>
            <a:r>
              <a:rPr lang="en-IN" dirty="0"/>
              <a:t> is mutable class</a:t>
            </a:r>
          </a:p>
          <a:p>
            <a:endParaRPr lang="en-IN" dirty="0"/>
          </a:p>
        </p:txBody>
      </p:sp>
      <p:pic>
        <p:nvPicPr>
          <p:cNvPr id="2050" name="Picture 2" descr="Memory allocation for StringBui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438" y="1690687"/>
            <a:ext cx="540992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424542" y="2690336"/>
            <a:ext cx="614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StringBuilder</a:t>
            </a:r>
            <a:r>
              <a:rPr lang="en-IN" dirty="0"/>
              <a:t> s1=new </a:t>
            </a:r>
            <a:r>
              <a:rPr lang="en-IN" dirty="0" err="1"/>
              <a:t>StringBuilder</a:t>
            </a:r>
            <a:r>
              <a:rPr lang="en-IN" dirty="0"/>
              <a:t>(“Hello World!!”);</a:t>
            </a:r>
          </a:p>
          <a:p>
            <a:endParaRPr lang="en-IN" dirty="0"/>
          </a:p>
          <a:p>
            <a:r>
              <a:rPr lang="en-IN" dirty="0"/>
              <a:t>S1.append(”from Tutorials Teacher”);</a:t>
            </a:r>
          </a:p>
          <a:p>
            <a:endParaRPr lang="en-IN" dirty="0"/>
          </a:p>
          <a:p>
            <a:r>
              <a:rPr lang="en-IN"/>
              <a:t>Console.WriteLine(s1.toString());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77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407609"/>
          </a:xfrm>
        </p:spPr>
        <p:txBody>
          <a:bodyPr/>
          <a:lstStyle/>
          <a:p>
            <a:r>
              <a:rPr lang="en-IN" dirty="0"/>
              <a:t>Retrieve String from </a:t>
            </a:r>
            <a:r>
              <a:rPr lang="en-IN" dirty="0" err="1"/>
              <a:t>StringBuilder</a:t>
            </a:r>
            <a:endParaRPr lang="en-IN" dirty="0"/>
          </a:p>
          <a:p>
            <a:pPr marL="0" indent="0">
              <a:buNone/>
            </a:pPr>
            <a:r>
              <a:rPr lang="en-US" alt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	 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greet =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sb.ToString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//returns "Hello World!"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Add/Append String to </a:t>
            </a:r>
            <a:r>
              <a:rPr lang="en-IN" dirty="0" err="1"/>
              <a:t>StringBuilder</a:t>
            </a:r>
            <a:endParaRPr lang="en-IN" dirty="0"/>
          </a:p>
          <a:p>
            <a:pPr marL="0" indent="0">
              <a:buNone/>
            </a:pP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sb.Append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sb.AppendLine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"World!"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sb.AppendLine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C#"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213165"/>
            <a:ext cx="70931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76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9974" cy="4351338"/>
          </a:xfrm>
        </p:spPr>
        <p:txBody>
          <a:bodyPr>
            <a:normAutofit/>
          </a:bodyPr>
          <a:lstStyle/>
          <a:p>
            <a:r>
              <a:rPr lang="en-IN" dirty="0"/>
              <a:t>Insert String into </a:t>
            </a:r>
            <a:r>
              <a:rPr lang="en-IN" dirty="0" err="1"/>
              <a:t>StringBuilder</a:t>
            </a:r>
            <a:endParaRPr lang="en-IN" dirty="0"/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sb =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457200" lvl="1" indent="0"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sb.Insert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(5,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C#"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//output: Hello C# World!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400" dirty="0"/>
          </a:p>
          <a:p>
            <a:r>
              <a:rPr lang="en-IN" dirty="0"/>
              <a:t>Remove String in </a:t>
            </a:r>
            <a:r>
              <a:rPr lang="en-IN" dirty="0" err="1"/>
              <a:t>StringBuilder</a:t>
            </a:r>
            <a:endParaRPr lang="en-IN" dirty="0"/>
          </a:p>
          <a:p>
            <a:pPr marL="0" indent="0">
              <a:buNone/>
            </a:pP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,50);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sb.Remove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(6, 7);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//output: Hello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87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9366</TotalTime>
  <Words>617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inter-regular</vt:lpstr>
      <vt:lpstr>Nunito</vt:lpstr>
      <vt:lpstr>times new roman</vt:lpstr>
      <vt:lpstr>Office Theme</vt:lpstr>
      <vt:lpstr>String and StringBuilder in C#</vt:lpstr>
      <vt:lpstr>Array in C#</vt:lpstr>
      <vt:lpstr>Important Points to Remember About Arrays in C#</vt:lpstr>
      <vt:lpstr>String</vt:lpstr>
      <vt:lpstr>C# String methods</vt:lpstr>
      <vt:lpstr>PowerPoint Presentation</vt:lpstr>
      <vt:lpstr>StringBuilder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Handing</dc:title>
  <dc:creator>Pravin</dc:creator>
  <cp:lastModifiedBy>pravin gaikwad</cp:lastModifiedBy>
  <cp:revision>27</cp:revision>
  <dcterms:created xsi:type="dcterms:W3CDTF">2022-09-12T08:53:41Z</dcterms:created>
  <dcterms:modified xsi:type="dcterms:W3CDTF">2024-07-31T05:41:41Z</dcterms:modified>
</cp:coreProperties>
</file>