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61" r:id="rId8"/>
    <p:sldId id="263" r:id="rId9"/>
    <p:sldId id="265" r:id="rId10"/>
    <p:sldId id="266" r:id="rId11"/>
    <p:sldId id="267" r:id="rId12"/>
    <p:sldId id="268" r:id="rId13"/>
    <p:sldId id="269" r:id="rId14"/>
    <p:sldId id="270" r:id="rId15"/>
    <p:sldId id="274" r:id="rId16"/>
    <p:sldId id="275" r:id="rId17"/>
    <p:sldId id="276" r:id="rId18"/>
    <p:sldId id="277" r:id="rId19"/>
    <p:sldId id="271" r:id="rId20"/>
    <p:sldId id="278" r:id="rId21"/>
    <p:sldId id="264" r:id="rId22"/>
    <p:sldId id="273" r:id="rId23"/>
    <p:sldId id="279" r:id="rId24"/>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90" y="84"/>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8/14/2024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8/14/2024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r>
              <a:rPr lang="en-IN" dirty="0"/>
              <a:t>Named parameters </a:t>
            </a:r>
          </a:p>
          <a:p>
            <a:r>
              <a:rPr lang="en-IN" dirty="0"/>
              <a:t>Value parameter</a:t>
            </a:r>
          </a:p>
          <a:p>
            <a:r>
              <a:rPr lang="en-IN" dirty="0"/>
              <a:t>Reference parameter</a:t>
            </a:r>
          </a:p>
          <a:p>
            <a:r>
              <a:rPr lang="en-IN" dirty="0"/>
              <a:t>Out parameters</a:t>
            </a:r>
          </a:p>
          <a:p>
            <a:r>
              <a:rPr lang="en-IN" dirty="0"/>
              <a:t>In parameters</a:t>
            </a:r>
          </a:p>
          <a:p>
            <a:r>
              <a:rPr lang="en-IN" dirty="0"/>
              <a:t>Parameter array</a:t>
            </a:r>
          </a:p>
          <a:p>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have an implicit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404" y="3235"/>
            <a:ext cx="9747504" cy="952500"/>
          </a:xfrm>
        </p:spPr>
        <p:txBody>
          <a:bodyPr>
            <a:normAutofit/>
          </a:bodyPr>
          <a:lstStyle/>
          <a:p>
            <a:r>
              <a:rPr lang="en-US" b="1" dirty="0"/>
              <a:t>Class versus Structure</a:t>
            </a:r>
            <a:endParaRPr lang="en-US" dirty="0"/>
          </a:p>
        </p:txBody>
      </p:sp>
      <p:sp>
        <p:nvSpPr>
          <p:cNvPr id="3" name="Content Placeholder 2"/>
          <p:cNvSpPr>
            <a:spLocks noGrp="1"/>
          </p:cNvSpPr>
          <p:nvPr>
            <p:ph idx="1"/>
          </p:nvPr>
        </p:nvSpPr>
        <p:spPr>
          <a:xfrm>
            <a:off x="1219200" y="857250"/>
            <a:ext cx="10394594" cy="4628884"/>
          </a:xfrm>
        </p:spPr>
        <p:txBody>
          <a:bodyPr/>
          <a:lstStyle/>
          <a:p>
            <a:r>
              <a:rPr lang="en-US" dirty="0">
                <a:solidFill>
                  <a:srgbClr val="FF0000"/>
                </a:solidFill>
              </a:rPr>
              <a:t>classes</a:t>
            </a:r>
            <a:r>
              <a:rPr lang="en-US" dirty="0"/>
              <a:t> are </a:t>
            </a:r>
            <a:r>
              <a:rPr lang="en-US" dirty="0">
                <a:solidFill>
                  <a:srgbClr val="FF0000"/>
                </a:solidFill>
              </a:rPr>
              <a:t>reference</a:t>
            </a:r>
            <a:r>
              <a:rPr lang="en-US" dirty="0"/>
              <a:t> types and </a:t>
            </a:r>
            <a:r>
              <a:rPr lang="en-US" dirty="0">
                <a:solidFill>
                  <a:srgbClr val="FF0000"/>
                </a:solidFill>
              </a:rPr>
              <a:t>structures</a:t>
            </a:r>
            <a:r>
              <a:rPr lang="en-US" dirty="0"/>
              <a:t> are </a:t>
            </a:r>
            <a:r>
              <a:rPr lang="en-US" dirty="0">
                <a:solidFill>
                  <a:srgbClr val="FF0000"/>
                </a:solidFill>
              </a:rPr>
              <a:t>value</a:t>
            </a:r>
            <a:r>
              <a:rPr lang="en-US" dirty="0"/>
              <a:t> types</a:t>
            </a:r>
          </a:p>
          <a:p>
            <a:r>
              <a:rPr lang="en-US" dirty="0"/>
              <a:t>structures do not support inheritance </a:t>
            </a:r>
          </a:p>
          <a:p>
            <a:r>
              <a:rPr lang="en-US" dirty="0"/>
              <a:t>structures cannot have implicit default constructor</a:t>
            </a:r>
          </a:p>
          <a:p>
            <a:r>
              <a:rPr lang="en-US" dirty="0"/>
              <a:t>Structure cannot have destructor</a:t>
            </a:r>
          </a:p>
          <a:p>
            <a:r>
              <a:rPr lang="en-US" dirty="0"/>
              <a:t>Structure are smaller in size as compare to Class</a:t>
            </a:r>
          </a:p>
          <a:p>
            <a:r>
              <a:rPr lang="en-US" dirty="0"/>
              <a:t>Structure is faster as compare to class</a:t>
            </a:r>
          </a:p>
          <a:p>
            <a:r>
              <a:rPr lang="en-US" dirty="0"/>
              <a:t>Structure variable in parameter work as value type and class variable in parameter work as Ref type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3110601434"/>
              </p:ext>
            </p:extLst>
          </p:nvPr>
        </p:nvGraphicFramePr>
        <p:xfrm>
          <a:off x="1453896" y="1186953"/>
          <a:ext cx="10280904" cy="3757765"/>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a:solidFill>
                            <a:srgbClr val="333333"/>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a:solidFill>
                            <a:srgbClr val="333333"/>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4719</TotalTime>
  <Words>1523</Words>
  <Application>Microsoft Office PowerPoint</Application>
  <PresentationFormat>Custom</PresentationFormat>
  <Paragraphs>228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62</cp:revision>
  <dcterms:created xsi:type="dcterms:W3CDTF">2006-08-16T00:00:00Z</dcterms:created>
  <dcterms:modified xsi:type="dcterms:W3CDTF">2024-08-14T06:14:18Z</dcterms:modified>
</cp:coreProperties>
</file>