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7FB-C38D-419D-A518-2307C156E2A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CF9EF-B016-45B6-9911-A4A968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https://endjin.com/blog/2022/02/tag-helpers-in-aspnet-core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CF9EF-B016-45B6-9911-A4A9680A2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BB91-6A3F-4F6E-8C3C-60E6E137114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8ABC-7445-4568-AE5D-3B472198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helpers are used to render server side code on a Razor(.</a:t>
            </a:r>
            <a:r>
              <a:rPr lang="en-US" dirty="0" err="1" smtClean="0"/>
              <a:t>cshtml</a:t>
            </a:r>
            <a:r>
              <a:rPr lang="en-US" dirty="0" smtClean="0"/>
              <a:t>) file to create and render HTML elements.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Create Image tag</a:t>
            </a:r>
          </a:p>
          <a:p>
            <a:pPr lvl="1"/>
            <a:r>
              <a:rPr lang="en-US" dirty="0" smtClean="0"/>
              <a:t>Create form tag</a:t>
            </a:r>
          </a:p>
          <a:p>
            <a:pPr lvl="1"/>
            <a:r>
              <a:rPr lang="en-US" dirty="0" smtClean="0"/>
              <a:t>Create  link etc.</a:t>
            </a:r>
          </a:p>
          <a:p>
            <a:r>
              <a:rPr lang="en-US" dirty="0" smtClean="0"/>
              <a:t>In Asp. Net MVC we were having HTML helpers and these HTML helpers were a nightmare for the developers.</a:t>
            </a:r>
          </a:p>
          <a:p>
            <a:r>
              <a:rPr lang="en-US" dirty="0" smtClean="0"/>
              <a:t>Tag helpers provide a HTML friendly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45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with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we need to set the scope for Tag Helpers</a:t>
            </a:r>
          </a:p>
          <a:p>
            <a:r>
              <a:rPr lang="en-US" sz="3200" dirty="0" smtClean="0"/>
              <a:t>This scope can be set by using:</a:t>
            </a:r>
          </a:p>
          <a:p>
            <a:pPr lvl="1"/>
            <a:r>
              <a:rPr lang="en-US" sz="2800" dirty="0" smtClean="0"/>
              <a:t>@</a:t>
            </a:r>
            <a:r>
              <a:rPr lang="en-US" sz="2800" dirty="0" err="1" smtClean="0"/>
              <a:t>addTagHelper</a:t>
            </a:r>
            <a:r>
              <a:rPr lang="en-US" sz="2800" dirty="0" smtClean="0"/>
              <a:t> directive</a:t>
            </a:r>
          </a:p>
          <a:p>
            <a:pPr lvl="1"/>
            <a:r>
              <a:rPr lang="en-US" sz="2800" dirty="0" smtClean="0"/>
              <a:t>@</a:t>
            </a:r>
            <a:r>
              <a:rPr lang="en-US" sz="2800" dirty="0" err="1" smtClean="0"/>
              <a:t>removeTagHelper</a:t>
            </a:r>
            <a:r>
              <a:rPr lang="en-US" sz="2800" dirty="0" smtClean="0"/>
              <a:t> directive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0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Built-in </a:t>
            </a:r>
            <a:r>
              <a:rPr lang="en-US" i="1" dirty="0"/>
              <a:t>Tag Helpers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5" y="1606364"/>
            <a:ext cx="83999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are the built-in </a:t>
            </a:r>
            <a:r>
              <a:rPr lang="en-US" i="1" dirty="0"/>
              <a:t>tag helpers</a:t>
            </a:r>
            <a:r>
              <a:rPr lang="en-US" dirty="0"/>
              <a:t> in ASP.NET Core:</a:t>
            </a:r>
          </a:p>
          <a:p>
            <a:r>
              <a:rPr lang="en-US" dirty="0"/>
              <a:t>Anchor Tag</a:t>
            </a:r>
          </a:p>
          <a:p>
            <a:r>
              <a:rPr lang="en-US" dirty="0"/>
              <a:t>Cache Tag</a:t>
            </a:r>
          </a:p>
          <a:p>
            <a:r>
              <a:rPr lang="en-US" dirty="0"/>
              <a:t>Component Tag</a:t>
            </a:r>
          </a:p>
          <a:p>
            <a:r>
              <a:rPr lang="en-US" dirty="0"/>
              <a:t>Distributed Cache tag</a:t>
            </a:r>
          </a:p>
          <a:p>
            <a:r>
              <a:rPr lang="en-US" dirty="0"/>
              <a:t>Environment Tag</a:t>
            </a:r>
          </a:p>
          <a:p>
            <a:r>
              <a:rPr lang="en-US" dirty="0"/>
              <a:t>Form Tag</a:t>
            </a:r>
          </a:p>
          <a:p>
            <a:r>
              <a:rPr lang="en-US" dirty="0"/>
              <a:t>Form Action Tag</a:t>
            </a:r>
          </a:p>
          <a:p>
            <a:r>
              <a:rPr lang="en-US" dirty="0"/>
              <a:t>Image Tag Helper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42413" y="2170485"/>
            <a:ext cx="4338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 Tag Helper</a:t>
            </a:r>
          </a:p>
          <a:p>
            <a:r>
              <a:rPr lang="en-US" dirty="0" smtClean="0"/>
              <a:t>Label Tag Helper</a:t>
            </a:r>
          </a:p>
          <a:p>
            <a:r>
              <a:rPr lang="en-US" dirty="0" smtClean="0"/>
              <a:t>Link Tag</a:t>
            </a:r>
          </a:p>
          <a:p>
            <a:r>
              <a:rPr lang="en-US" dirty="0" smtClean="0"/>
              <a:t>Partial Tag</a:t>
            </a:r>
          </a:p>
          <a:p>
            <a:r>
              <a:rPr lang="en-US" dirty="0" smtClean="0"/>
              <a:t>Script Tag</a:t>
            </a:r>
          </a:p>
          <a:p>
            <a:r>
              <a:rPr lang="en-US" dirty="0" smtClean="0"/>
              <a:t>Select Tag</a:t>
            </a:r>
          </a:p>
          <a:p>
            <a:r>
              <a:rPr lang="en-US" dirty="0" err="1" smtClean="0"/>
              <a:t>Textarea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Validation Message Tag</a:t>
            </a:r>
          </a:p>
          <a:p>
            <a:r>
              <a:rPr lang="en-US" dirty="0" smtClean="0"/>
              <a:t>Validation Summary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Tag Helpers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addTagHelper</a:t>
            </a:r>
            <a:r>
              <a:rPr lang="en-US" dirty="0" smtClean="0"/>
              <a:t> </a:t>
            </a:r>
            <a:r>
              <a:rPr lang="en-US" dirty="0" err="1" smtClean="0"/>
              <a:t>tagHelper</a:t>
            </a:r>
            <a:r>
              <a:rPr lang="en-US" dirty="0" smtClean="0"/>
              <a:t>, Assembly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addTagHeIper</a:t>
            </a:r>
            <a:r>
              <a:rPr lang="en-US" dirty="0" smtClean="0"/>
              <a:t> * ,</a:t>
            </a:r>
            <a:r>
              <a:rPr lang="en-US" dirty="0" err="1" smtClean="0"/>
              <a:t>Microsoft.AspNetCore.Mvc.TagHelpers</a:t>
            </a:r>
            <a:endParaRPr lang="en-US" dirty="0" smtClean="0"/>
          </a:p>
          <a:p>
            <a:r>
              <a:rPr lang="en-US" dirty="0" smtClean="0"/>
              <a:t>If you need tag helpers only on one page then you can use it in</a:t>
            </a:r>
          </a:p>
          <a:p>
            <a:r>
              <a:rPr lang="en-US" dirty="0" smtClean="0"/>
              <a:t>your view file directly.</a:t>
            </a:r>
          </a:p>
          <a:p>
            <a:r>
              <a:rPr lang="en-US" dirty="0" smtClean="0"/>
              <a:t>If you need in </a:t>
            </a:r>
            <a:r>
              <a:rPr lang="en-US" dirty="0" smtClean="0">
                <a:solidFill>
                  <a:srgbClr val="7030A0"/>
                </a:solidFill>
              </a:rPr>
              <a:t>entire application </a:t>
            </a:r>
            <a:r>
              <a:rPr lang="en-US" dirty="0" smtClean="0"/>
              <a:t>then the best to define it is</a:t>
            </a:r>
          </a:p>
          <a:p>
            <a:r>
              <a:rPr lang="en-US" dirty="0" smtClean="0"/>
              <a:t>_ Viewlmports.cshtml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Anchor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feature of using a link is to navigate to a specific page.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asp-controller</a:t>
            </a:r>
          </a:p>
          <a:p>
            <a:pPr lvl="1"/>
            <a:r>
              <a:rPr lang="en-US" dirty="0" smtClean="0"/>
              <a:t>asp-action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3317" y="4221942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="Privacy"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="Home"&gt;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Privacy page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5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Tag helper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951187"/>
            <a:ext cx="102466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&lt;form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asp-action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="Subscribe“ </a:t>
            </a:r>
            <a:r>
              <a:rPr lang="en-US" sz="2000" b="1" dirty="0" smtClean="0">
                <a:solidFill>
                  <a:srgbClr val="800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asp-controller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Home“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method="post" class="form-horizontal" 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3729" y="2950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Label Tag helper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4035723"/>
            <a:ext cx="1024665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-It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D1F25"/>
                </a:solidFill>
                <a:effectLst/>
                <a:latin typeface="Arial Unicode MS"/>
              </a:rPr>
              <a:t> has only one property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asp-for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D1F25"/>
                </a:solidFill>
                <a:latin typeface="Arial Unicode MS"/>
              </a:rPr>
              <a:t>used to indicate which property the label tag helper should be working with.</a:t>
            </a:r>
            <a:r>
              <a:rPr lang="en-US" altLang="en-US" sz="2000" dirty="0">
                <a:solidFill>
                  <a:srgbClr val="1D1F25"/>
                </a:solidFill>
                <a:latin typeface="Arial Unicode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1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Tag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a drop-down based on your model properties using the HTML </a:t>
            </a:r>
            <a:r>
              <a:rPr lang="en-US" i="1" dirty="0"/>
              <a:t>select</a:t>
            </a:r>
            <a:r>
              <a:rPr lang="en-US" dirty="0"/>
              <a:t> element. The drop-down is based on two things. First is </a:t>
            </a:r>
            <a:r>
              <a:rPr lang="en-US" i="1" dirty="0"/>
              <a:t>select</a:t>
            </a:r>
            <a:r>
              <a:rPr lang="en-US" dirty="0"/>
              <a:t> and second is </a:t>
            </a:r>
            <a:r>
              <a:rPr lang="en-US" i="1" dirty="0"/>
              <a:t>option</a:t>
            </a:r>
            <a:r>
              <a:rPr lang="en-US" dirty="0"/>
              <a:t>, which contains list of options. The alternative for this is HTML helper, i.e. </a:t>
            </a:r>
            <a:r>
              <a:rPr lang="en-US" b="1" dirty="0" err="1"/>
              <a:t>Html.DropDownListFor</a:t>
            </a:r>
            <a:r>
              <a:rPr lang="en-US" dirty="0"/>
              <a:t> and </a:t>
            </a:r>
            <a:r>
              <a:rPr lang="en-US" b="1" dirty="0" err="1"/>
              <a:t>Html.ListBoxFor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612" y="4001294"/>
            <a:ext cx="8256494" cy="1668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F55"/>
                </a:solidFill>
                <a:effectLst/>
                <a:latin typeface="Metric"/>
              </a:rPr>
              <a:t>Following is the sample code for an HTML drop-down: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05518" y="5808148"/>
            <a:ext cx="8162364" cy="806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83F55"/>
                </a:solidFill>
                <a:latin typeface="Metric"/>
              </a:rPr>
              <a:t>Select Tag helper:</a:t>
            </a:r>
            <a:endParaRPr lang="en-US" altLang="en-US" dirty="0">
              <a:solidFill>
                <a:srgbClr val="383F55"/>
              </a:solidFill>
              <a:latin typeface="Metr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asp-items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Model.Languages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2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345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Cascadia Mono</vt:lpstr>
      <vt:lpstr>Consolas</vt:lpstr>
      <vt:lpstr>Metric</vt:lpstr>
      <vt:lpstr>Office Theme</vt:lpstr>
      <vt:lpstr>Tag Helpers</vt:lpstr>
      <vt:lpstr>Tag Helpers</vt:lpstr>
      <vt:lpstr>How to start with Tag Helpers</vt:lpstr>
      <vt:lpstr>What Are Built-in Tag Helpers?</vt:lpstr>
      <vt:lpstr>How to use Tag Helpers directive</vt:lpstr>
      <vt:lpstr>How to use Anchor tag helper</vt:lpstr>
      <vt:lpstr>Form Tag helper</vt:lpstr>
      <vt:lpstr>Select Tag Helper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Helpers</dc:title>
  <dc:creator>Acer</dc:creator>
  <cp:lastModifiedBy>Acer</cp:lastModifiedBy>
  <cp:revision>33</cp:revision>
  <dcterms:created xsi:type="dcterms:W3CDTF">2025-01-27T05:51:09Z</dcterms:created>
  <dcterms:modified xsi:type="dcterms:W3CDTF">2025-02-04T05:56:30Z</dcterms:modified>
</cp:coreProperties>
</file>