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B292F-EE45-4F19-BB0F-09CBE2762C7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5FDE3C-14D7-48FA-8DB4-6319D926FCFA}">
      <dgm:prSet/>
      <dgm:spPr/>
      <dgm:t>
        <a:bodyPr/>
        <a:lstStyle/>
        <a:p>
          <a:r>
            <a:rPr lang="en-CA"/>
            <a:t>Project Manager: Vraj </a:t>
          </a:r>
          <a:endParaRPr lang="en-US"/>
        </a:p>
      </dgm:t>
    </dgm:pt>
    <dgm:pt modelId="{70B11B6E-99EB-4599-BB73-E5CB589E9DA4}" type="parTrans" cxnId="{1948DFB3-59B4-4563-83C5-F82DB8F94F8B}">
      <dgm:prSet/>
      <dgm:spPr/>
      <dgm:t>
        <a:bodyPr/>
        <a:lstStyle/>
        <a:p>
          <a:endParaRPr lang="en-US"/>
        </a:p>
      </dgm:t>
    </dgm:pt>
    <dgm:pt modelId="{FCAB01D7-784B-41BC-AC66-CAB67ACD4A5F}" type="sibTrans" cxnId="{1948DFB3-59B4-4563-83C5-F82DB8F94F8B}">
      <dgm:prSet/>
      <dgm:spPr/>
      <dgm:t>
        <a:bodyPr/>
        <a:lstStyle/>
        <a:p>
          <a:endParaRPr lang="en-US"/>
        </a:p>
      </dgm:t>
    </dgm:pt>
    <dgm:pt modelId="{BED0D991-F6D3-4A9F-B445-EE1D41200495}">
      <dgm:prSet/>
      <dgm:spPr/>
      <dgm:t>
        <a:bodyPr/>
        <a:lstStyle/>
        <a:p>
          <a:r>
            <a:rPr lang="en-CA"/>
            <a:t>Data Analyst: Neha</a:t>
          </a:r>
          <a:endParaRPr lang="en-US"/>
        </a:p>
      </dgm:t>
    </dgm:pt>
    <dgm:pt modelId="{EAC8CEED-5CBB-4D4F-827D-A4D27C002E07}" type="parTrans" cxnId="{A382DABE-35A3-4DAC-86E4-0DBB01E6DE10}">
      <dgm:prSet/>
      <dgm:spPr/>
      <dgm:t>
        <a:bodyPr/>
        <a:lstStyle/>
        <a:p>
          <a:endParaRPr lang="en-US"/>
        </a:p>
      </dgm:t>
    </dgm:pt>
    <dgm:pt modelId="{E2AD8C1D-7428-457B-9F0F-30C60AF5398A}" type="sibTrans" cxnId="{A382DABE-35A3-4DAC-86E4-0DBB01E6DE10}">
      <dgm:prSet/>
      <dgm:spPr/>
      <dgm:t>
        <a:bodyPr/>
        <a:lstStyle/>
        <a:p>
          <a:endParaRPr lang="en-US"/>
        </a:p>
      </dgm:t>
    </dgm:pt>
    <dgm:pt modelId="{F1CF4683-2D69-4249-BB5F-8B08D216F39E}">
      <dgm:prSet/>
      <dgm:spPr/>
      <dgm:t>
        <a:bodyPr/>
        <a:lstStyle/>
        <a:p>
          <a:r>
            <a:rPr lang="en-CA"/>
            <a:t>Data scientist: Neha</a:t>
          </a:r>
          <a:endParaRPr lang="en-US"/>
        </a:p>
      </dgm:t>
    </dgm:pt>
    <dgm:pt modelId="{AE3AC0C7-0228-4289-8F27-3992DD96C755}" type="parTrans" cxnId="{593D65E0-05F7-4FDA-AD92-78439EC0BCB6}">
      <dgm:prSet/>
      <dgm:spPr/>
      <dgm:t>
        <a:bodyPr/>
        <a:lstStyle/>
        <a:p>
          <a:endParaRPr lang="en-US"/>
        </a:p>
      </dgm:t>
    </dgm:pt>
    <dgm:pt modelId="{6E31C1C8-8E0B-46F8-8EF8-3A876F9B07C5}" type="sibTrans" cxnId="{593D65E0-05F7-4FDA-AD92-78439EC0BCB6}">
      <dgm:prSet/>
      <dgm:spPr/>
      <dgm:t>
        <a:bodyPr/>
        <a:lstStyle/>
        <a:p>
          <a:endParaRPr lang="en-US"/>
        </a:p>
      </dgm:t>
    </dgm:pt>
    <dgm:pt modelId="{5FE776FC-4321-4B50-AC2B-C3C2C421F05C}">
      <dgm:prSet/>
      <dgm:spPr/>
      <dgm:t>
        <a:bodyPr/>
        <a:lstStyle/>
        <a:p>
          <a:r>
            <a:rPr lang="en-CA"/>
            <a:t>Business analyst: Gurmeher</a:t>
          </a:r>
          <a:endParaRPr lang="en-US"/>
        </a:p>
      </dgm:t>
    </dgm:pt>
    <dgm:pt modelId="{52295B7C-C3A7-447B-809D-D58E07CBD231}" type="parTrans" cxnId="{E08043A0-83F3-41B1-B665-29F59084F78C}">
      <dgm:prSet/>
      <dgm:spPr/>
      <dgm:t>
        <a:bodyPr/>
        <a:lstStyle/>
        <a:p>
          <a:endParaRPr lang="en-US"/>
        </a:p>
      </dgm:t>
    </dgm:pt>
    <dgm:pt modelId="{F46C5ECF-656F-4AA5-A12B-25FECDCAF9C7}" type="sibTrans" cxnId="{E08043A0-83F3-41B1-B665-29F59084F78C}">
      <dgm:prSet/>
      <dgm:spPr/>
      <dgm:t>
        <a:bodyPr/>
        <a:lstStyle/>
        <a:p>
          <a:endParaRPr lang="en-US"/>
        </a:p>
      </dgm:t>
    </dgm:pt>
    <dgm:pt modelId="{75CB9C9E-5C90-4F63-8AB9-B76BF255ED83}">
      <dgm:prSet/>
      <dgm:spPr/>
      <dgm:t>
        <a:bodyPr/>
        <a:lstStyle/>
        <a:p>
          <a:r>
            <a:rPr lang="en-CA"/>
            <a:t>Solution Architect: Gurmeher</a:t>
          </a:r>
          <a:endParaRPr lang="en-US"/>
        </a:p>
      </dgm:t>
    </dgm:pt>
    <dgm:pt modelId="{94BA49FC-01B1-4600-8D86-3DA70B65CB81}" type="parTrans" cxnId="{803122A6-842E-467B-9A2B-B18EF9576F34}">
      <dgm:prSet/>
      <dgm:spPr/>
      <dgm:t>
        <a:bodyPr/>
        <a:lstStyle/>
        <a:p>
          <a:endParaRPr lang="en-US"/>
        </a:p>
      </dgm:t>
    </dgm:pt>
    <dgm:pt modelId="{D573CADB-8D3C-4831-8C08-553B9C80C169}" type="sibTrans" cxnId="{803122A6-842E-467B-9A2B-B18EF9576F34}">
      <dgm:prSet/>
      <dgm:spPr/>
      <dgm:t>
        <a:bodyPr/>
        <a:lstStyle/>
        <a:p>
          <a:endParaRPr lang="en-US"/>
        </a:p>
      </dgm:t>
    </dgm:pt>
    <dgm:pt modelId="{21B31D22-A51A-45B8-9F4C-A5316E57C031}">
      <dgm:prSet/>
      <dgm:spPr/>
      <dgm:t>
        <a:bodyPr/>
        <a:lstStyle/>
        <a:p>
          <a:r>
            <a:rPr lang="en-CA"/>
            <a:t>UI Designer: Avinash</a:t>
          </a:r>
          <a:endParaRPr lang="en-US"/>
        </a:p>
      </dgm:t>
    </dgm:pt>
    <dgm:pt modelId="{1B5AAC25-0E9C-4446-A82E-9A273C8B3F92}" type="parTrans" cxnId="{B302851D-13F0-43C3-A6F2-83D25ED5853C}">
      <dgm:prSet/>
      <dgm:spPr/>
      <dgm:t>
        <a:bodyPr/>
        <a:lstStyle/>
        <a:p>
          <a:endParaRPr lang="en-US"/>
        </a:p>
      </dgm:t>
    </dgm:pt>
    <dgm:pt modelId="{AE616370-BBCD-418F-9829-587E964825F7}" type="sibTrans" cxnId="{B302851D-13F0-43C3-A6F2-83D25ED5853C}">
      <dgm:prSet/>
      <dgm:spPr/>
      <dgm:t>
        <a:bodyPr/>
        <a:lstStyle/>
        <a:p>
          <a:endParaRPr lang="en-US"/>
        </a:p>
      </dgm:t>
    </dgm:pt>
    <dgm:pt modelId="{A566734F-7359-4653-BF70-06AD540137FE}">
      <dgm:prSet/>
      <dgm:spPr/>
      <dgm:t>
        <a:bodyPr/>
        <a:lstStyle/>
        <a:p>
          <a:r>
            <a:rPr lang="en-CA"/>
            <a:t>ETL Developer: Pravina, Vraj</a:t>
          </a:r>
          <a:endParaRPr lang="en-US"/>
        </a:p>
      </dgm:t>
    </dgm:pt>
    <dgm:pt modelId="{46BF32C9-C21E-446D-B379-3C9E53F8B6ED}" type="parTrans" cxnId="{D6C3F1AD-5D27-47E9-A2B3-5CE1CBCDF4F8}">
      <dgm:prSet/>
      <dgm:spPr/>
      <dgm:t>
        <a:bodyPr/>
        <a:lstStyle/>
        <a:p>
          <a:endParaRPr lang="en-US"/>
        </a:p>
      </dgm:t>
    </dgm:pt>
    <dgm:pt modelId="{62C5EFEC-E79B-449C-8E90-D0B3DE911BDD}" type="sibTrans" cxnId="{D6C3F1AD-5D27-47E9-A2B3-5CE1CBCDF4F8}">
      <dgm:prSet/>
      <dgm:spPr/>
      <dgm:t>
        <a:bodyPr/>
        <a:lstStyle/>
        <a:p>
          <a:endParaRPr lang="en-US"/>
        </a:p>
      </dgm:t>
    </dgm:pt>
    <dgm:pt modelId="{9A136778-7D2C-42C6-A89C-24967C78A440}">
      <dgm:prSet/>
      <dgm:spPr/>
      <dgm:t>
        <a:bodyPr/>
        <a:lstStyle/>
        <a:p>
          <a:r>
            <a:rPr lang="en-CA"/>
            <a:t>DevOps Engineer: Pravina</a:t>
          </a:r>
          <a:endParaRPr lang="en-US"/>
        </a:p>
      </dgm:t>
    </dgm:pt>
    <dgm:pt modelId="{8481D646-4240-4520-9AB3-DC23B64B25B2}" type="parTrans" cxnId="{27902E7B-2B85-4643-80B4-609DCA28A29C}">
      <dgm:prSet/>
      <dgm:spPr/>
      <dgm:t>
        <a:bodyPr/>
        <a:lstStyle/>
        <a:p>
          <a:endParaRPr lang="en-US"/>
        </a:p>
      </dgm:t>
    </dgm:pt>
    <dgm:pt modelId="{04A227B7-63BB-4F10-B1D8-FAD6985A7948}" type="sibTrans" cxnId="{27902E7B-2B85-4643-80B4-609DCA28A29C}">
      <dgm:prSet/>
      <dgm:spPr/>
      <dgm:t>
        <a:bodyPr/>
        <a:lstStyle/>
        <a:p>
          <a:endParaRPr lang="en-US"/>
        </a:p>
      </dgm:t>
    </dgm:pt>
    <dgm:pt modelId="{1C4985C4-5EE3-46C9-8130-253A1D50E97F}">
      <dgm:prSet/>
      <dgm:spPr/>
      <dgm:t>
        <a:bodyPr/>
        <a:lstStyle/>
        <a:p>
          <a:r>
            <a:rPr lang="en-CA"/>
            <a:t>Data Visualization: Param, Vraj</a:t>
          </a:r>
          <a:endParaRPr lang="en-US"/>
        </a:p>
      </dgm:t>
    </dgm:pt>
    <dgm:pt modelId="{29403B86-C019-430B-A9B8-C080A0FC556A}" type="parTrans" cxnId="{32166073-5899-4F9A-92BE-0E86CBB3C6A3}">
      <dgm:prSet/>
      <dgm:spPr/>
      <dgm:t>
        <a:bodyPr/>
        <a:lstStyle/>
        <a:p>
          <a:endParaRPr lang="en-US"/>
        </a:p>
      </dgm:t>
    </dgm:pt>
    <dgm:pt modelId="{2ADB4E82-6BFC-47C4-8043-41AA236F5BD0}" type="sibTrans" cxnId="{32166073-5899-4F9A-92BE-0E86CBB3C6A3}">
      <dgm:prSet/>
      <dgm:spPr/>
      <dgm:t>
        <a:bodyPr/>
        <a:lstStyle/>
        <a:p>
          <a:endParaRPr lang="en-US"/>
        </a:p>
      </dgm:t>
    </dgm:pt>
    <dgm:pt modelId="{11D4FC67-2704-4A3D-B747-4F9540DFC970}">
      <dgm:prSet/>
      <dgm:spPr/>
      <dgm:t>
        <a:bodyPr/>
        <a:lstStyle/>
        <a:p>
          <a:r>
            <a:rPr lang="en-CA"/>
            <a:t>QA Engineer: Param</a:t>
          </a:r>
          <a:endParaRPr lang="en-US"/>
        </a:p>
      </dgm:t>
    </dgm:pt>
    <dgm:pt modelId="{094F7D59-BC93-4E9D-AD69-23EE7691304D}" type="parTrans" cxnId="{26F49C46-BD20-4644-B4FC-03CBB47B211C}">
      <dgm:prSet/>
      <dgm:spPr/>
      <dgm:t>
        <a:bodyPr/>
        <a:lstStyle/>
        <a:p>
          <a:endParaRPr lang="en-US"/>
        </a:p>
      </dgm:t>
    </dgm:pt>
    <dgm:pt modelId="{FCDA5594-8488-4920-BB3C-339DD48EF252}" type="sibTrans" cxnId="{26F49C46-BD20-4644-B4FC-03CBB47B211C}">
      <dgm:prSet/>
      <dgm:spPr/>
      <dgm:t>
        <a:bodyPr/>
        <a:lstStyle/>
        <a:p>
          <a:endParaRPr lang="en-US"/>
        </a:p>
      </dgm:t>
    </dgm:pt>
    <dgm:pt modelId="{EBE0D59F-B163-4B0B-822A-5F3A8D4DCE62}">
      <dgm:prSet/>
      <dgm:spPr/>
      <dgm:t>
        <a:bodyPr/>
        <a:lstStyle/>
        <a:p>
          <a:r>
            <a:rPr lang="en-CA"/>
            <a:t>Training Specialist: Avinash</a:t>
          </a:r>
          <a:endParaRPr lang="en-US"/>
        </a:p>
      </dgm:t>
    </dgm:pt>
    <dgm:pt modelId="{385A9479-A84F-4C2F-BA1B-36D8652380CE}" type="parTrans" cxnId="{C194963C-76D0-4620-816C-DD49EC82CD75}">
      <dgm:prSet/>
      <dgm:spPr/>
      <dgm:t>
        <a:bodyPr/>
        <a:lstStyle/>
        <a:p>
          <a:endParaRPr lang="en-US"/>
        </a:p>
      </dgm:t>
    </dgm:pt>
    <dgm:pt modelId="{CDE4AEFE-7A2F-4BE1-8A71-B72D8A5D1261}" type="sibTrans" cxnId="{C194963C-76D0-4620-816C-DD49EC82CD75}">
      <dgm:prSet/>
      <dgm:spPr/>
      <dgm:t>
        <a:bodyPr/>
        <a:lstStyle/>
        <a:p>
          <a:endParaRPr lang="en-US"/>
        </a:p>
      </dgm:t>
    </dgm:pt>
    <dgm:pt modelId="{2C8EB5B4-AE04-462F-9F7D-F76D66A7A113}">
      <dgm:prSet/>
      <dgm:spPr/>
      <dgm:t>
        <a:bodyPr/>
        <a:lstStyle/>
        <a:p>
          <a:r>
            <a:rPr lang="en-CA"/>
            <a:t>Production Support Engineer: Pravina</a:t>
          </a:r>
          <a:endParaRPr lang="en-US"/>
        </a:p>
      </dgm:t>
    </dgm:pt>
    <dgm:pt modelId="{7B9C639F-9F51-476B-B737-08E56F277B04}" type="parTrans" cxnId="{B1F301DC-78C1-430E-BC87-AF4C6EEDE384}">
      <dgm:prSet/>
      <dgm:spPr/>
      <dgm:t>
        <a:bodyPr/>
        <a:lstStyle/>
        <a:p>
          <a:endParaRPr lang="en-US"/>
        </a:p>
      </dgm:t>
    </dgm:pt>
    <dgm:pt modelId="{185224FA-5E15-4024-9EA1-40ED1FA12675}" type="sibTrans" cxnId="{B1F301DC-78C1-430E-BC87-AF4C6EEDE384}">
      <dgm:prSet/>
      <dgm:spPr/>
      <dgm:t>
        <a:bodyPr/>
        <a:lstStyle/>
        <a:p>
          <a:endParaRPr lang="en-US"/>
        </a:p>
      </dgm:t>
    </dgm:pt>
    <dgm:pt modelId="{AFA68F49-C6AC-48E1-A0DD-950C6B07CDFA}" type="pres">
      <dgm:prSet presAssocID="{942B292F-EE45-4F19-BB0F-09CBE2762C79}" presName="diagram" presStyleCnt="0">
        <dgm:presLayoutVars>
          <dgm:dir/>
          <dgm:resizeHandles val="exact"/>
        </dgm:presLayoutVars>
      </dgm:prSet>
      <dgm:spPr/>
    </dgm:pt>
    <dgm:pt modelId="{5E9FDEBC-0E37-4C12-BDFC-EC7BB3CE3305}" type="pres">
      <dgm:prSet presAssocID="{EA5FDE3C-14D7-48FA-8DB4-6319D926FCFA}" presName="node" presStyleLbl="node1" presStyleIdx="0" presStyleCnt="12">
        <dgm:presLayoutVars>
          <dgm:bulletEnabled val="1"/>
        </dgm:presLayoutVars>
      </dgm:prSet>
      <dgm:spPr/>
    </dgm:pt>
    <dgm:pt modelId="{62B875EB-188F-4273-8CD2-DC9C005817BB}" type="pres">
      <dgm:prSet presAssocID="{FCAB01D7-784B-41BC-AC66-CAB67ACD4A5F}" presName="sibTrans" presStyleCnt="0"/>
      <dgm:spPr/>
    </dgm:pt>
    <dgm:pt modelId="{90EA4519-4481-4233-A280-6B119E834DA4}" type="pres">
      <dgm:prSet presAssocID="{BED0D991-F6D3-4A9F-B445-EE1D41200495}" presName="node" presStyleLbl="node1" presStyleIdx="1" presStyleCnt="12">
        <dgm:presLayoutVars>
          <dgm:bulletEnabled val="1"/>
        </dgm:presLayoutVars>
      </dgm:prSet>
      <dgm:spPr/>
    </dgm:pt>
    <dgm:pt modelId="{E2C49B53-6666-4FE6-8241-9A6F1EFB3125}" type="pres">
      <dgm:prSet presAssocID="{E2AD8C1D-7428-457B-9F0F-30C60AF5398A}" presName="sibTrans" presStyleCnt="0"/>
      <dgm:spPr/>
    </dgm:pt>
    <dgm:pt modelId="{5599A114-0B78-445A-ACD8-F8C133A2793E}" type="pres">
      <dgm:prSet presAssocID="{F1CF4683-2D69-4249-BB5F-8B08D216F39E}" presName="node" presStyleLbl="node1" presStyleIdx="2" presStyleCnt="12">
        <dgm:presLayoutVars>
          <dgm:bulletEnabled val="1"/>
        </dgm:presLayoutVars>
      </dgm:prSet>
      <dgm:spPr/>
    </dgm:pt>
    <dgm:pt modelId="{DBA15445-F11E-4E74-A222-3CB9436BBC66}" type="pres">
      <dgm:prSet presAssocID="{6E31C1C8-8E0B-46F8-8EF8-3A876F9B07C5}" presName="sibTrans" presStyleCnt="0"/>
      <dgm:spPr/>
    </dgm:pt>
    <dgm:pt modelId="{57380710-2BCF-4A59-9FD7-774967ADDBC6}" type="pres">
      <dgm:prSet presAssocID="{5FE776FC-4321-4B50-AC2B-C3C2C421F05C}" presName="node" presStyleLbl="node1" presStyleIdx="3" presStyleCnt="12">
        <dgm:presLayoutVars>
          <dgm:bulletEnabled val="1"/>
        </dgm:presLayoutVars>
      </dgm:prSet>
      <dgm:spPr/>
    </dgm:pt>
    <dgm:pt modelId="{EB598E9F-E761-4E7F-8FDB-71BD465CB958}" type="pres">
      <dgm:prSet presAssocID="{F46C5ECF-656F-4AA5-A12B-25FECDCAF9C7}" presName="sibTrans" presStyleCnt="0"/>
      <dgm:spPr/>
    </dgm:pt>
    <dgm:pt modelId="{71585E63-C97A-4085-BE74-1092F0132CD4}" type="pres">
      <dgm:prSet presAssocID="{75CB9C9E-5C90-4F63-8AB9-B76BF255ED83}" presName="node" presStyleLbl="node1" presStyleIdx="4" presStyleCnt="12">
        <dgm:presLayoutVars>
          <dgm:bulletEnabled val="1"/>
        </dgm:presLayoutVars>
      </dgm:prSet>
      <dgm:spPr/>
    </dgm:pt>
    <dgm:pt modelId="{A6105782-B412-4CAA-8F38-3A637FB2AE63}" type="pres">
      <dgm:prSet presAssocID="{D573CADB-8D3C-4831-8C08-553B9C80C169}" presName="sibTrans" presStyleCnt="0"/>
      <dgm:spPr/>
    </dgm:pt>
    <dgm:pt modelId="{6F90A609-0E63-47CA-869C-EA3F77C548A5}" type="pres">
      <dgm:prSet presAssocID="{21B31D22-A51A-45B8-9F4C-A5316E57C031}" presName="node" presStyleLbl="node1" presStyleIdx="5" presStyleCnt="12">
        <dgm:presLayoutVars>
          <dgm:bulletEnabled val="1"/>
        </dgm:presLayoutVars>
      </dgm:prSet>
      <dgm:spPr/>
    </dgm:pt>
    <dgm:pt modelId="{34E43A4F-EBC1-4BDB-A4AD-EA48C7E9D6A8}" type="pres">
      <dgm:prSet presAssocID="{AE616370-BBCD-418F-9829-587E964825F7}" presName="sibTrans" presStyleCnt="0"/>
      <dgm:spPr/>
    </dgm:pt>
    <dgm:pt modelId="{F70A769F-7AB3-4686-89F1-A3BF5B8B018A}" type="pres">
      <dgm:prSet presAssocID="{A566734F-7359-4653-BF70-06AD540137FE}" presName="node" presStyleLbl="node1" presStyleIdx="6" presStyleCnt="12">
        <dgm:presLayoutVars>
          <dgm:bulletEnabled val="1"/>
        </dgm:presLayoutVars>
      </dgm:prSet>
      <dgm:spPr/>
    </dgm:pt>
    <dgm:pt modelId="{8DB0C974-8AC2-4F22-81F7-52B27F31D79E}" type="pres">
      <dgm:prSet presAssocID="{62C5EFEC-E79B-449C-8E90-D0B3DE911BDD}" presName="sibTrans" presStyleCnt="0"/>
      <dgm:spPr/>
    </dgm:pt>
    <dgm:pt modelId="{189F91F9-9B97-47B6-876F-C2E141CECF13}" type="pres">
      <dgm:prSet presAssocID="{9A136778-7D2C-42C6-A89C-24967C78A440}" presName="node" presStyleLbl="node1" presStyleIdx="7" presStyleCnt="12">
        <dgm:presLayoutVars>
          <dgm:bulletEnabled val="1"/>
        </dgm:presLayoutVars>
      </dgm:prSet>
      <dgm:spPr/>
    </dgm:pt>
    <dgm:pt modelId="{6024A0D3-0DE6-4062-8EA0-11D8D54928E6}" type="pres">
      <dgm:prSet presAssocID="{04A227B7-63BB-4F10-B1D8-FAD6985A7948}" presName="sibTrans" presStyleCnt="0"/>
      <dgm:spPr/>
    </dgm:pt>
    <dgm:pt modelId="{508DEBB6-6160-46C8-A658-A3C38394752B}" type="pres">
      <dgm:prSet presAssocID="{1C4985C4-5EE3-46C9-8130-253A1D50E97F}" presName="node" presStyleLbl="node1" presStyleIdx="8" presStyleCnt="12">
        <dgm:presLayoutVars>
          <dgm:bulletEnabled val="1"/>
        </dgm:presLayoutVars>
      </dgm:prSet>
      <dgm:spPr/>
    </dgm:pt>
    <dgm:pt modelId="{D065D9B8-7A28-42C3-8EAE-3488684B1E21}" type="pres">
      <dgm:prSet presAssocID="{2ADB4E82-6BFC-47C4-8043-41AA236F5BD0}" presName="sibTrans" presStyleCnt="0"/>
      <dgm:spPr/>
    </dgm:pt>
    <dgm:pt modelId="{B0AB1039-E8C3-4D7A-9174-E6ACB322CF8D}" type="pres">
      <dgm:prSet presAssocID="{11D4FC67-2704-4A3D-B747-4F9540DFC970}" presName="node" presStyleLbl="node1" presStyleIdx="9" presStyleCnt="12">
        <dgm:presLayoutVars>
          <dgm:bulletEnabled val="1"/>
        </dgm:presLayoutVars>
      </dgm:prSet>
      <dgm:spPr/>
    </dgm:pt>
    <dgm:pt modelId="{21E7F8B8-100F-4E0A-8376-E87F8634284F}" type="pres">
      <dgm:prSet presAssocID="{FCDA5594-8488-4920-BB3C-339DD48EF252}" presName="sibTrans" presStyleCnt="0"/>
      <dgm:spPr/>
    </dgm:pt>
    <dgm:pt modelId="{49917235-A708-49A8-9013-E21897436C7A}" type="pres">
      <dgm:prSet presAssocID="{EBE0D59F-B163-4B0B-822A-5F3A8D4DCE62}" presName="node" presStyleLbl="node1" presStyleIdx="10" presStyleCnt="12">
        <dgm:presLayoutVars>
          <dgm:bulletEnabled val="1"/>
        </dgm:presLayoutVars>
      </dgm:prSet>
      <dgm:spPr/>
    </dgm:pt>
    <dgm:pt modelId="{A6E7C6D2-D856-44F8-8122-87E8DD8101AF}" type="pres">
      <dgm:prSet presAssocID="{CDE4AEFE-7A2F-4BE1-8A71-B72D8A5D1261}" presName="sibTrans" presStyleCnt="0"/>
      <dgm:spPr/>
    </dgm:pt>
    <dgm:pt modelId="{62B5BC65-3EF2-41EE-B50E-AA5B381419A2}" type="pres">
      <dgm:prSet presAssocID="{2C8EB5B4-AE04-462F-9F7D-F76D66A7A11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4DF5A04-156E-4B5C-BA18-A38BD2F40DD2}" type="presOf" srcId="{EBE0D59F-B163-4B0B-822A-5F3A8D4DCE62}" destId="{49917235-A708-49A8-9013-E21897436C7A}" srcOrd="0" destOrd="0" presId="urn:microsoft.com/office/officeart/2005/8/layout/default"/>
    <dgm:cxn modelId="{7EA95914-DE32-451A-AC0D-02E8E3316B1F}" type="presOf" srcId="{EA5FDE3C-14D7-48FA-8DB4-6319D926FCFA}" destId="{5E9FDEBC-0E37-4C12-BDFC-EC7BB3CE3305}" srcOrd="0" destOrd="0" presId="urn:microsoft.com/office/officeart/2005/8/layout/default"/>
    <dgm:cxn modelId="{B302851D-13F0-43C3-A6F2-83D25ED5853C}" srcId="{942B292F-EE45-4F19-BB0F-09CBE2762C79}" destId="{21B31D22-A51A-45B8-9F4C-A5316E57C031}" srcOrd="5" destOrd="0" parTransId="{1B5AAC25-0E9C-4446-A82E-9A273C8B3F92}" sibTransId="{AE616370-BBCD-418F-9829-587E964825F7}"/>
    <dgm:cxn modelId="{57E44A37-968D-4056-9098-65748CF47493}" type="presOf" srcId="{11D4FC67-2704-4A3D-B747-4F9540DFC970}" destId="{B0AB1039-E8C3-4D7A-9174-E6ACB322CF8D}" srcOrd="0" destOrd="0" presId="urn:microsoft.com/office/officeart/2005/8/layout/default"/>
    <dgm:cxn modelId="{C194963C-76D0-4620-816C-DD49EC82CD75}" srcId="{942B292F-EE45-4F19-BB0F-09CBE2762C79}" destId="{EBE0D59F-B163-4B0B-822A-5F3A8D4DCE62}" srcOrd="10" destOrd="0" parTransId="{385A9479-A84F-4C2F-BA1B-36D8652380CE}" sibTransId="{CDE4AEFE-7A2F-4BE1-8A71-B72D8A5D1261}"/>
    <dgm:cxn modelId="{873C0241-5396-4D56-839D-C5FCBD2E6DC0}" type="presOf" srcId="{BED0D991-F6D3-4A9F-B445-EE1D41200495}" destId="{90EA4519-4481-4233-A280-6B119E834DA4}" srcOrd="0" destOrd="0" presId="urn:microsoft.com/office/officeart/2005/8/layout/default"/>
    <dgm:cxn modelId="{0E96F961-D01F-4CB7-A195-63A12CB9571B}" type="presOf" srcId="{5FE776FC-4321-4B50-AC2B-C3C2C421F05C}" destId="{57380710-2BCF-4A59-9FD7-774967ADDBC6}" srcOrd="0" destOrd="0" presId="urn:microsoft.com/office/officeart/2005/8/layout/default"/>
    <dgm:cxn modelId="{B302A742-E933-4567-9517-D09E9C914ABC}" type="presOf" srcId="{75CB9C9E-5C90-4F63-8AB9-B76BF255ED83}" destId="{71585E63-C97A-4085-BE74-1092F0132CD4}" srcOrd="0" destOrd="0" presId="urn:microsoft.com/office/officeart/2005/8/layout/default"/>
    <dgm:cxn modelId="{26F49C46-BD20-4644-B4FC-03CBB47B211C}" srcId="{942B292F-EE45-4F19-BB0F-09CBE2762C79}" destId="{11D4FC67-2704-4A3D-B747-4F9540DFC970}" srcOrd="9" destOrd="0" parTransId="{094F7D59-BC93-4E9D-AD69-23EE7691304D}" sibTransId="{FCDA5594-8488-4920-BB3C-339DD48EF252}"/>
    <dgm:cxn modelId="{46D82067-B1D1-49D6-A1AA-6E30C897E41D}" type="presOf" srcId="{21B31D22-A51A-45B8-9F4C-A5316E57C031}" destId="{6F90A609-0E63-47CA-869C-EA3F77C548A5}" srcOrd="0" destOrd="0" presId="urn:microsoft.com/office/officeart/2005/8/layout/default"/>
    <dgm:cxn modelId="{32166073-5899-4F9A-92BE-0E86CBB3C6A3}" srcId="{942B292F-EE45-4F19-BB0F-09CBE2762C79}" destId="{1C4985C4-5EE3-46C9-8130-253A1D50E97F}" srcOrd="8" destOrd="0" parTransId="{29403B86-C019-430B-A9B8-C080A0FC556A}" sibTransId="{2ADB4E82-6BFC-47C4-8043-41AA236F5BD0}"/>
    <dgm:cxn modelId="{FD122577-D833-4174-A685-BF9A4839EA1B}" type="presOf" srcId="{942B292F-EE45-4F19-BB0F-09CBE2762C79}" destId="{AFA68F49-C6AC-48E1-A0DD-950C6B07CDFA}" srcOrd="0" destOrd="0" presId="urn:microsoft.com/office/officeart/2005/8/layout/default"/>
    <dgm:cxn modelId="{27902E7B-2B85-4643-80B4-609DCA28A29C}" srcId="{942B292F-EE45-4F19-BB0F-09CBE2762C79}" destId="{9A136778-7D2C-42C6-A89C-24967C78A440}" srcOrd="7" destOrd="0" parTransId="{8481D646-4240-4520-9AB3-DC23B64B25B2}" sibTransId="{04A227B7-63BB-4F10-B1D8-FAD6985A7948}"/>
    <dgm:cxn modelId="{EE6E5D80-F0AB-492D-9140-0E0B211786A1}" type="presOf" srcId="{F1CF4683-2D69-4249-BB5F-8B08D216F39E}" destId="{5599A114-0B78-445A-ACD8-F8C133A2793E}" srcOrd="0" destOrd="0" presId="urn:microsoft.com/office/officeart/2005/8/layout/default"/>
    <dgm:cxn modelId="{98B4468E-C83B-4A7C-8773-EE969D9C24A2}" type="presOf" srcId="{A566734F-7359-4653-BF70-06AD540137FE}" destId="{F70A769F-7AB3-4686-89F1-A3BF5B8B018A}" srcOrd="0" destOrd="0" presId="urn:microsoft.com/office/officeart/2005/8/layout/default"/>
    <dgm:cxn modelId="{E08043A0-83F3-41B1-B665-29F59084F78C}" srcId="{942B292F-EE45-4F19-BB0F-09CBE2762C79}" destId="{5FE776FC-4321-4B50-AC2B-C3C2C421F05C}" srcOrd="3" destOrd="0" parTransId="{52295B7C-C3A7-447B-809D-D58E07CBD231}" sibTransId="{F46C5ECF-656F-4AA5-A12B-25FECDCAF9C7}"/>
    <dgm:cxn modelId="{8E0C19A6-F8FD-4B2A-85BE-FF3DCD782815}" type="presOf" srcId="{9A136778-7D2C-42C6-A89C-24967C78A440}" destId="{189F91F9-9B97-47B6-876F-C2E141CECF13}" srcOrd="0" destOrd="0" presId="urn:microsoft.com/office/officeart/2005/8/layout/default"/>
    <dgm:cxn modelId="{803122A6-842E-467B-9A2B-B18EF9576F34}" srcId="{942B292F-EE45-4F19-BB0F-09CBE2762C79}" destId="{75CB9C9E-5C90-4F63-8AB9-B76BF255ED83}" srcOrd="4" destOrd="0" parTransId="{94BA49FC-01B1-4600-8D86-3DA70B65CB81}" sibTransId="{D573CADB-8D3C-4831-8C08-553B9C80C169}"/>
    <dgm:cxn modelId="{D6C3F1AD-5D27-47E9-A2B3-5CE1CBCDF4F8}" srcId="{942B292F-EE45-4F19-BB0F-09CBE2762C79}" destId="{A566734F-7359-4653-BF70-06AD540137FE}" srcOrd="6" destOrd="0" parTransId="{46BF32C9-C21E-446D-B379-3C9E53F8B6ED}" sibTransId="{62C5EFEC-E79B-449C-8E90-D0B3DE911BDD}"/>
    <dgm:cxn modelId="{1948DFB3-59B4-4563-83C5-F82DB8F94F8B}" srcId="{942B292F-EE45-4F19-BB0F-09CBE2762C79}" destId="{EA5FDE3C-14D7-48FA-8DB4-6319D926FCFA}" srcOrd="0" destOrd="0" parTransId="{70B11B6E-99EB-4599-BB73-E5CB589E9DA4}" sibTransId="{FCAB01D7-784B-41BC-AC66-CAB67ACD4A5F}"/>
    <dgm:cxn modelId="{A382DABE-35A3-4DAC-86E4-0DBB01E6DE10}" srcId="{942B292F-EE45-4F19-BB0F-09CBE2762C79}" destId="{BED0D991-F6D3-4A9F-B445-EE1D41200495}" srcOrd="1" destOrd="0" parTransId="{EAC8CEED-5CBB-4D4F-827D-A4D27C002E07}" sibTransId="{E2AD8C1D-7428-457B-9F0F-30C60AF5398A}"/>
    <dgm:cxn modelId="{1CD9F3D1-7880-4BE6-894D-8336B3890AB2}" type="presOf" srcId="{2C8EB5B4-AE04-462F-9F7D-F76D66A7A113}" destId="{62B5BC65-3EF2-41EE-B50E-AA5B381419A2}" srcOrd="0" destOrd="0" presId="urn:microsoft.com/office/officeart/2005/8/layout/default"/>
    <dgm:cxn modelId="{C5250ED4-589C-4F00-A635-3EBF69C15F1D}" type="presOf" srcId="{1C4985C4-5EE3-46C9-8130-253A1D50E97F}" destId="{508DEBB6-6160-46C8-A658-A3C38394752B}" srcOrd="0" destOrd="0" presId="urn:microsoft.com/office/officeart/2005/8/layout/default"/>
    <dgm:cxn modelId="{B1F301DC-78C1-430E-BC87-AF4C6EEDE384}" srcId="{942B292F-EE45-4F19-BB0F-09CBE2762C79}" destId="{2C8EB5B4-AE04-462F-9F7D-F76D66A7A113}" srcOrd="11" destOrd="0" parTransId="{7B9C639F-9F51-476B-B737-08E56F277B04}" sibTransId="{185224FA-5E15-4024-9EA1-40ED1FA12675}"/>
    <dgm:cxn modelId="{593D65E0-05F7-4FDA-AD92-78439EC0BCB6}" srcId="{942B292F-EE45-4F19-BB0F-09CBE2762C79}" destId="{F1CF4683-2D69-4249-BB5F-8B08D216F39E}" srcOrd="2" destOrd="0" parTransId="{AE3AC0C7-0228-4289-8F27-3992DD96C755}" sibTransId="{6E31C1C8-8E0B-46F8-8EF8-3A876F9B07C5}"/>
    <dgm:cxn modelId="{AA517F3D-FAF5-4582-8954-B97EED62E24C}" type="presParOf" srcId="{AFA68F49-C6AC-48E1-A0DD-950C6B07CDFA}" destId="{5E9FDEBC-0E37-4C12-BDFC-EC7BB3CE3305}" srcOrd="0" destOrd="0" presId="urn:microsoft.com/office/officeart/2005/8/layout/default"/>
    <dgm:cxn modelId="{778BF41B-DA21-41C0-AA85-5026B91B724A}" type="presParOf" srcId="{AFA68F49-C6AC-48E1-A0DD-950C6B07CDFA}" destId="{62B875EB-188F-4273-8CD2-DC9C005817BB}" srcOrd="1" destOrd="0" presId="urn:microsoft.com/office/officeart/2005/8/layout/default"/>
    <dgm:cxn modelId="{6A033761-9282-48D9-B7C4-02BA50F1451D}" type="presParOf" srcId="{AFA68F49-C6AC-48E1-A0DD-950C6B07CDFA}" destId="{90EA4519-4481-4233-A280-6B119E834DA4}" srcOrd="2" destOrd="0" presId="urn:microsoft.com/office/officeart/2005/8/layout/default"/>
    <dgm:cxn modelId="{6873B40D-F32E-400A-92C9-64D31B8D7CB5}" type="presParOf" srcId="{AFA68F49-C6AC-48E1-A0DD-950C6B07CDFA}" destId="{E2C49B53-6666-4FE6-8241-9A6F1EFB3125}" srcOrd="3" destOrd="0" presId="urn:microsoft.com/office/officeart/2005/8/layout/default"/>
    <dgm:cxn modelId="{9190D6AF-C541-4185-BDD5-0E9476B1C2F6}" type="presParOf" srcId="{AFA68F49-C6AC-48E1-A0DD-950C6B07CDFA}" destId="{5599A114-0B78-445A-ACD8-F8C133A2793E}" srcOrd="4" destOrd="0" presId="urn:microsoft.com/office/officeart/2005/8/layout/default"/>
    <dgm:cxn modelId="{5F9D25FB-9E9C-4318-943D-A9BF686B11EC}" type="presParOf" srcId="{AFA68F49-C6AC-48E1-A0DD-950C6B07CDFA}" destId="{DBA15445-F11E-4E74-A222-3CB9436BBC66}" srcOrd="5" destOrd="0" presId="urn:microsoft.com/office/officeart/2005/8/layout/default"/>
    <dgm:cxn modelId="{A4438693-ABFB-4DB0-A029-65C24C3EAB7C}" type="presParOf" srcId="{AFA68F49-C6AC-48E1-A0DD-950C6B07CDFA}" destId="{57380710-2BCF-4A59-9FD7-774967ADDBC6}" srcOrd="6" destOrd="0" presId="urn:microsoft.com/office/officeart/2005/8/layout/default"/>
    <dgm:cxn modelId="{E629398A-3B34-4D01-9AC8-24D9B4EFA5A5}" type="presParOf" srcId="{AFA68F49-C6AC-48E1-A0DD-950C6B07CDFA}" destId="{EB598E9F-E761-4E7F-8FDB-71BD465CB958}" srcOrd="7" destOrd="0" presId="urn:microsoft.com/office/officeart/2005/8/layout/default"/>
    <dgm:cxn modelId="{213187A9-5F1F-4B56-A63B-4BCFDE5B9443}" type="presParOf" srcId="{AFA68F49-C6AC-48E1-A0DD-950C6B07CDFA}" destId="{71585E63-C97A-4085-BE74-1092F0132CD4}" srcOrd="8" destOrd="0" presId="urn:microsoft.com/office/officeart/2005/8/layout/default"/>
    <dgm:cxn modelId="{CF9D91F0-5EB3-4700-8B1C-A325A5BDEE7D}" type="presParOf" srcId="{AFA68F49-C6AC-48E1-A0DD-950C6B07CDFA}" destId="{A6105782-B412-4CAA-8F38-3A637FB2AE63}" srcOrd="9" destOrd="0" presId="urn:microsoft.com/office/officeart/2005/8/layout/default"/>
    <dgm:cxn modelId="{24863017-7FCE-4150-8313-73D65372B5EB}" type="presParOf" srcId="{AFA68F49-C6AC-48E1-A0DD-950C6B07CDFA}" destId="{6F90A609-0E63-47CA-869C-EA3F77C548A5}" srcOrd="10" destOrd="0" presId="urn:microsoft.com/office/officeart/2005/8/layout/default"/>
    <dgm:cxn modelId="{DBEF6E99-298C-4EAD-A6D2-F2D6F862C3F6}" type="presParOf" srcId="{AFA68F49-C6AC-48E1-A0DD-950C6B07CDFA}" destId="{34E43A4F-EBC1-4BDB-A4AD-EA48C7E9D6A8}" srcOrd="11" destOrd="0" presId="urn:microsoft.com/office/officeart/2005/8/layout/default"/>
    <dgm:cxn modelId="{788D603A-7CFA-4315-B945-16657C367E28}" type="presParOf" srcId="{AFA68F49-C6AC-48E1-A0DD-950C6B07CDFA}" destId="{F70A769F-7AB3-4686-89F1-A3BF5B8B018A}" srcOrd="12" destOrd="0" presId="urn:microsoft.com/office/officeart/2005/8/layout/default"/>
    <dgm:cxn modelId="{A749AE9F-BF6A-4697-B573-A4924E6A6211}" type="presParOf" srcId="{AFA68F49-C6AC-48E1-A0DD-950C6B07CDFA}" destId="{8DB0C974-8AC2-4F22-81F7-52B27F31D79E}" srcOrd="13" destOrd="0" presId="urn:microsoft.com/office/officeart/2005/8/layout/default"/>
    <dgm:cxn modelId="{13F7FED7-BA36-4994-B970-899BF7486590}" type="presParOf" srcId="{AFA68F49-C6AC-48E1-A0DD-950C6B07CDFA}" destId="{189F91F9-9B97-47B6-876F-C2E141CECF13}" srcOrd="14" destOrd="0" presId="urn:microsoft.com/office/officeart/2005/8/layout/default"/>
    <dgm:cxn modelId="{95DED430-BAC5-4321-8A88-1C036EAEB232}" type="presParOf" srcId="{AFA68F49-C6AC-48E1-A0DD-950C6B07CDFA}" destId="{6024A0D3-0DE6-4062-8EA0-11D8D54928E6}" srcOrd="15" destOrd="0" presId="urn:microsoft.com/office/officeart/2005/8/layout/default"/>
    <dgm:cxn modelId="{53A5CD76-63E9-4AEB-9257-B30EBC61E1C6}" type="presParOf" srcId="{AFA68F49-C6AC-48E1-A0DD-950C6B07CDFA}" destId="{508DEBB6-6160-46C8-A658-A3C38394752B}" srcOrd="16" destOrd="0" presId="urn:microsoft.com/office/officeart/2005/8/layout/default"/>
    <dgm:cxn modelId="{10FF0A22-ABCB-42B8-B4F3-EFE9B27F5E79}" type="presParOf" srcId="{AFA68F49-C6AC-48E1-A0DD-950C6B07CDFA}" destId="{D065D9B8-7A28-42C3-8EAE-3488684B1E21}" srcOrd="17" destOrd="0" presId="urn:microsoft.com/office/officeart/2005/8/layout/default"/>
    <dgm:cxn modelId="{C972CDF2-67F4-4AC2-9B49-E4AA38963546}" type="presParOf" srcId="{AFA68F49-C6AC-48E1-A0DD-950C6B07CDFA}" destId="{B0AB1039-E8C3-4D7A-9174-E6ACB322CF8D}" srcOrd="18" destOrd="0" presId="urn:microsoft.com/office/officeart/2005/8/layout/default"/>
    <dgm:cxn modelId="{9AE315EC-D63F-4B66-BFEA-DF285FDD3830}" type="presParOf" srcId="{AFA68F49-C6AC-48E1-A0DD-950C6B07CDFA}" destId="{21E7F8B8-100F-4E0A-8376-E87F8634284F}" srcOrd="19" destOrd="0" presId="urn:microsoft.com/office/officeart/2005/8/layout/default"/>
    <dgm:cxn modelId="{A9B73281-CA8D-4FF0-AC17-0CE3F156ED75}" type="presParOf" srcId="{AFA68F49-C6AC-48E1-A0DD-950C6B07CDFA}" destId="{49917235-A708-49A8-9013-E21897436C7A}" srcOrd="20" destOrd="0" presId="urn:microsoft.com/office/officeart/2005/8/layout/default"/>
    <dgm:cxn modelId="{610A0191-4743-4C61-A50F-0B75E281D2FC}" type="presParOf" srcId="{AFA68F49-C6AC-48E1-A0DD-950C6B07CDFA}" destId="{A6E7C6D2-D856-44F8-8122-87E8DD8101AF}" srcOrd="21" destOrd="0" presId="urn:microsoft.com/office/officeart/2005/8/layout/default"/>
    <dgm:cxn modelId="{76C0DF6E-DB5A-40A3-A20F-5C228FA057E9}" type="presParOf" srcId="{AFA68F49-C6AC-48E1-A0DD-950C6B07CDFA}" destId="{62B5BC65-3EF2-41EE-B50E-AA5B381419A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A36168-0222-4789-95B8-77C0C5606F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70282-13F2-4497-9E30-32A181C8E42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Customer Satisfaction Dashboard</a:t>
          </a:r>
          <a:endParaRPr lang="en-US"/>
        </a:p>
      </dgm:t>
    </dgm:pt>
    <dgm:pt modelId="{82CBCC07-5140-446C-B0F0-648A8AB246EB}" type="parTrans" cxnId="{C3851354-7A7A-4705-AE95-A9BD629B74D1}">
      <dgm:prSet/>
      <dgm:spPr/>
      <dgm:t>
        <a:bodyPr/>
        <a:lstStyle/>
        <a:p>
          <a:endParaRPr lang="en-US"/>
        </a:p>
      </dgm:t>
    </dgm:pt>
    <dgm:pt modelId="{43FC2014-F606-47A1-994D-CE5466F5C086}" type="sibTrans" cxnId="{C3851354-7A7A-4705-AE95-A9BD629B74D1}">
      <dgm:prSet/>
      <dgm:spPr/>
      <dgm:t>
        <a:bodyPr/>
        <a:lstStyle/>
        <a:p>
          <a:endParaRPr lang="en-US"/>
        </a:p>
      </dgm:t>
    </dgm:pt>
    <dgm:pt modelId="{330F494E-E675-42C0-8B52-BC9272C5F5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Baggage Operations Dashboard</a:t>
          </a:r>
          <a:endParaRPr lang="en-US"/>
        </a:p>
      </dgm:t>
    </dgm:pt>
    <dgm:pt modelId="{C32185E7-67EB-42BF-8D31-857386C65C62}" type="parTrans" cxnId="{64D61AB2-22B0-41F2-AC08-338C56CA04F7}">
      <dgm:prSet/>
      <dgm:spPr/>
      <dgm:t>
        <a:bodyPr/>
        <a:lstStyle/>
        <a:p>
          <a:endParaRPr lang="en-US"/>
        </a:p>
      </dgm:t>
    </dgm:pt>
    <dgm:pt modelId="{B8D5C674-D664-49BA-9170-6BFE5C186896}" type="sibTrans" cxnId="{64D61AB2-22B0-41F2-AC08-338C56CA04F7}">
      <dgm:prSet/>
      <dgm:spPr/>
      <dgm:t>
        <a:bodyPr/>
        <a:lstStyle/>
        <a:p>
          <a:endParaRPr lang="en-US"/>
        </a:p>
      </dgm:t>
    </dgm:pt>
    <dgm:pt modelId="{2B31036F-587A-4AA3-B0A5-D5161814608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Baggage Incident Dashboard</a:t>
          </a:r>
          <a:endParaRPr lang="en-US"/>
        </a:p>
      </dgm:t>
    </dgm:pt>
    <dgm:pt modelId="{85FAB5DB-5C37-4B0C-ABD1-27BF5EB263DE}" type="parTrans" cxnId="{CDC9BD8E-E5D5-49D0-84AF-10A2DEE9DFAA}">
      <dgm:prSet/>
      <dgm:spPr/>
      <dgm:t>
        <a:bodyPr/>
        <a:lstStyle/>
        <a:p>
          <a:endParaRPr lang="en-US"/>
        </a:p>
      </dgm:t>
    </dgm:pt>
    <dgm:pt modelId="{EDA1076C-7CE2-4FAE-8D01-3139C7601187}" type="sibTrans" cxnId="{CDC9BD8E-E5D5-49D0-84AF-10A2DEE9DFAA}">
      <dgm:prSet/>
      <dgm:spPr/>
      <dgm:t>
        <a:bodyPr/>
        <a:lstStyle/>
        <a:p>
          <a:endParaRPr lang="en-US"/>
        </a:p>
      </dgm:t>
    </dgm:pt>
    <dgm:pt modelId="{611AF706-4B24-4C54-B857-AA733BE1470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Baggage Claims Dashboard: </a:t>
          </a:r>
          <a:endParaRPr lang="en-US"/>
        </a:p>
      </dgm:t>
    </dgm:pt>
    <dgm:pt modelId="{A3D58FF4-2676-489E-B8DA-3B8A3A9E9EA1}" type="parTrans" cxnId="{76CCB1F2-C6B0-4C66-822B-6CE63276DAD2}">
      <dgm:prSet/>
      <dgm:spPr/>
      <dgm:t>
        <a:bodyPr/>
        <a:lstStyle/>
        <a:p>
          <a:endParaRPr lang="en-US"/>
        </a:p>
      </dgm:t>
    </dgm:pt>
    <dgm:pt modelId="{15E8EE88-7F6B-412D-A96A-F3E08BF2629F}" type="sibTrans" cxnId="{76CCB1F2-C6B0-4C66-822B-6CE63276DAD2}">
      <dgm:prSet/>
      <dgm:spPr/>
      <dgm:t>
        <a:bodyPr/>
        <a:lstStyle/>
        <a:p>
          <a:endParaRPr lang="en-US"/>
        </a:p>
      </dgm:t>
    </dgm:pt>
    <dgm:pt modelId="{96C10287-6317-4C4E-9889-4AC0234CBDD2}" type="pres">
      <dgm:prSet presAssocID="{D7A36168-0222-4789-95B8-77C0C5606FB5}" presName="root" presStyleCnt="0">
        <dgm:presLayoutVars>
          <dgm:dir/>
          <dgm:resizeHandles val="exact"/>
        </dgm:presLayoutVars>
      </dgm:prSet>
      <dgm:spPr/>
    </dgm:pt>
    <dgm:pt modelId="{EFEC2238-0EA1-4747-97BD-3AD36C2E2A10}" type="pres">
      <dgm:prSet presAssocID="{98370282-13F2-4497-9E30-32A181C8E42A}" presName="compNode" presStyleCnt="0"/>
      <dgm:spPr/>
    </dgm:pt>
    <dgm:pt modelId="{1B5E161D-72F5-4A7E-8F5D-A6C57986885A}" type="pres">
      <dgm:prSet presAssocID="{98370282-13F2-4497-9E30-32A181C8E42A}" presName="bgRect" presStyleLbl="bgShp" presStyleIdx="0" presStyleCnt="4"/>
      <dgm:spPr/>
    </dgm:pt>
    <dgm:pt modelId="{07CE1EF5-5243-407B-AA4A-82D8BE5E4F55}" type="pres">
      <dgm:prSet presAssocID="{98370282-13F2-4497-9E30-32A181C8E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D463BD8-356E-484D-B9F9-33A653200C4C}" type="pres">
      <dgm:prSet presAssocID="{98370282-13F2-4497-9E30-32A181C8E42A}" presName="spaceRect" presStyleCnt="0"/>
      <dgm:spPr/>
    </dgm:pt>
    <dgm:pt modelId="{A0B1FC3A-A4D4-47FF-A60E-B8059F1BFAE7}" type="pres">
      <dgm:prSet presAssocID="{98370282-13F2-4497-9E30-32A181C8E42A}" presName="parTx" presStyleLbl="revTx" presStyleIdx="0" presStyleCnt="4">
        <dgm:presLayoutVars>
          <dgm:chMax val="0"/>
          <dgm:chPref val="0"/>
        </dgm:presLayoutVars>
      </dgm:prSet>
      <dgm:spPr/>
    </dgm:pt>
    <dgm:pt modelId="{FE60A4E9-F618-420C-B8CF-192A5AA389F0}" type="pres">
      <dgm:prSet presAssocID="{43FC2014-F606-47A1-994D-CE5466F5C086}" presName="sibTrans" presStyleCnt="0"/>
      <dgm:spPr/>
    </dgm:pt>
    <dgm:pt modelId="{A418C18A-69C5-4FFA-86F6-F1A365E9BEF9}" type="pres">
      <dgm:prSet presAssocID="{330F494E-E675-42C0-8B52-BC9272C5F57B}" presName="compNode" presStyleCnt="0"/>
      <dgm:spPr/>
    </dgm:pt>
    <dgm:pt modelId="{F9694EA3-6ED2-4621-AE0C-77EAC82974AE}" type="pres">
      <dgm:prSet presAssocID="{330F494E-E675-42C0-8B52-BC9272C5F57B}" presName="bgRect" presStyleLbl="bgShp" presStyleIdx="1" presStyleCnt="4"/>
      <dgm:spPr/>
    </dgm:pt>
    <dgm:pt modelId="{23552F06-CF05-4AD2-9811-D04A597C8051}" type="pres">
      <dgm:prSet presAssocID="{330F494E-E675-42C0-8B52-BC9272C5F5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C408A9-CE42-4B59-9AEA-69F35AD7A92B}" type="pres">
      <dgm:prSet presAssocID="{330F494E-E675-42C0-8B52-BC9272C5F57B}" presName="spaceRect" presStyleCnt="0"/>
      <dgm:spPr/>
    </dgm:pt>
    <dgm:pt modelId="{265319EA-6466-451C-A570-708A00A74F0B}" type="pres">
      <dgm:prSet presAssocID="{330F494E-E675-42C0-8B52-BC9272C5F57B}" presName="parTx" presStyleLbl="revTx" presStyleIdx="1" presStyleCnt="4">
        <dgm:presLayoutVars>
          <dgm:chMax val="0"/>
          <dgm:chPref val="0"/>
        </dgm:presLayoutVars>
      </dgm:prSet>
      <dgm:spPr/>
    </dgm:pt>
    <dgm:pt modelId="{DFE18B56-50B9-48FD-9C80-31F0A889DF8B}" type="pres">
      <dgm:prSet presAssocID="{B8D5C674-D664-49BA-9170-6BFE5C186896}" presName="sibTrans" presStyleCnt="0"/>
      <dgm:spPr/>
    </dgm:pt>
    <dgm:pt modelId="{DC3B7CB5-2281-4DA6-9B97-11B66632125E}" type="pres">
      <dgm:prSet presAssocID="{2B31036F-587A-4AA3-B0A5-D5161814608C}" presName="compNode" presStyleCnt="0"/>
      <dgm:spPr/>
    </dgm:pt>
    <dgm:pt modelId="{050CD850-86AD-4E0F-931D-E4E9BD081098}" type="pres">
      <dgm:prSet presAssocID="{2B31036F-587A-4AA3-B0A5-D5161814608C}" presName="bgRect" presStyleLbl="bgShp" presStyleIdx="2" presStyleCnt="4"/>
      <dgm:spPr/>
    </dgm:pt>
    <dgm:pt modelId="{B54FFD46-0EE8-412B-9849-9332650CC838}" type="pres">
      <dgm:prSet presAssocID="{2B31036F-587A-4AA3-B0A5-D516181460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5C1536A-6FE2-4631-ABFB-42F2D1D3BCD1}" type="pres">
      <dgm:prSet presAssocID="{2B31036F-587A-4AA3-B0A5-D5161814608C}" presName="spaceRect" presStyleCnt="0"/>
      <dgm:spPr/>
    </dgm:pt>
    <dgm:pt modelId="{0ADFEA00-4CED-4053-8C87-1058C15BEF3E}" type="pres">
      <dgm:prSet presAssocID="{2B31036F-587A-4AA3-B0A5-D5161814608C}" presName="parTx" presStyleLbl="revTx" presStyleIdx="2" presStyleCnt="4">
        <dgm:presLayoutVars>
          <dgm:chMax val="0"/>
          <dgm:chPref val="0"/>
        </dgm:presLayoutVars>
      </dgm:prSet>
      <dgm:spPr/>
    </dgm:pt>
    <dgm:pt modelId="{D1CB4D3E-64CB-4E54-A6AD-2C30F740513C}" type="pres">
      <dgm:prSet presAssocID="{EDA1076C-7CE2-4FAE-8D01-3139C7601187}" presName="sibTrans" presStyleCnt="0"/>
      <dgm:spPr/>
    </dgm:pt>
    <dgm:pt modelId="{A616238D-C0B6-4B9F-8230-BD62554FACDE}" type="pres">
      <dgm:prSet presAssocID="{611AF706-4B24-4C54-B857-AA733BE14701}" presName="compNode" presStyleCnt="0"/>
      <dgm:spPr/>
    </dgm:pt>
    <dgm:pt modelId="{3AAAD934-AFF4-4219-A8EC-893455E44864}" type="pres">
      <dgm:prSet presAssocID="{611AF706-4B24-4C54-B857-AA733BE14701}" presName="bgRect" presStyleLbl="bgShp" presStyleIdx="3" presStyleCnt="4"/>
      <dgm:spPr/>
    </dgm:pt>
    <dgm:pt modelId="{B815E318-A50E-47BF-BDE8-AC380F6EAF58}" type="pres">
      <dgm:prSet presAssocID="{611AF706-4B24-4C54-B857-AA733BE147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C48ED74E-F7CC-492D-928D-7865423B205D}" type="pres">
      <dgm:prSet presAssocID="{611AF706-4B24-4C54-B857-AA733BE14701}" presName="spaceRect" presStyleCnt="0"/>
      <dgm:spPr/>
    </dgm:pt>
    <dgm:pt modelId="{78C979EC-A19F-481F-B96F-A9F0B09ED4D8}" type="pres">
      <dgm:prSet presAssocID="{611AF706-4B24-4C54-B857-AA733BE147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CE580D-5F46-4D00-BEDB-504895614B88}" type="presOf" srcId="{D7A36168-0222-4789-95B8-77C0C5606FB5}" destId="{96C10287-6317-4C4E-9889-4AC0234CBDD2}" srcOrd="0" destOrd="0" presId="urn:microsoft.com/office/officeart/2018/2/layout/IconVerticalSolidList"/>
    <dgm:cxn modelId="{5D9A1B20-EEF3-4CF5-861A-61C6943A938A}" type="presOf" srcId="{98370282-13F2-4497-9E30-32A181C8E42A}" destId="{A0B1FC3A-A4D4-47FF-A60E-B8059F1BFAE7}" srcOrd="0" destOrd="0" presId="urn:microsoft.com/office/officeart/2018/2/layout/IconVerticalSolidList"/>
    <dgm:cxn modelId="{C3851354-7A7A-4705-AE95-A9BD629B74D1}" srcId="{D7A36168-0222-4789-95B8-77C0C5606FB5}" destId="{98370282-13F2-4497-9E30-32A181C8E42A}" srcOrd="0" destOrd="0" parTransId="{82CBCC07-5140-446C-B0F0-648A8AB246EB}" sibTransId="{43FC2014-F606-47A1-994D-CE5466F5C086}"/>
    <dgm:cxn modelId="{6796E483-0ED6-4546-A641-C8122FD86EB6}" type="presOf" srcId="{330F494E-E675-42C0-8B52-BC9272C5F57B}" destId="{265319EA-6466-451C-A570-708A00A74F0B}" srcOrd="0" destOrd="0" presId="urn:microsoft.com/office/officeart/2018/2/layout/IconVerticalSolidList"/>
    <dgm:cxn modelId="{CDC9BD8E-E5D5-49D0-84AF-10A2DEE9DFAA}" srcId="{D7A36168-0222-4789-95B8-77C0C5606FB5}" destId="{2B31036F-587A-4AA3-B0A5-D5161814608C}" srcOrd="2" destOrd="0" parTransId="{85FAB5DB-5C37-4B0C-ABD1-27BF5EB263DE}" sibTransId="{EDA1076C-7CE2-4FAE-8D01-3139C7601187}"/>
    <dgm:cxn modelId="{64D61AB2-22B0-41F2-AC08-338C56CA04F7}" srcId="{D7A36168-0222-4789-95B8-77C0C5606FB5}" destId="{330F494E-E675-42C0-8B52-BC9272C5F57B}" srcOrd="1" destOrd="0" parTransId="{C32185E7-67EB-42BF-8D31-857386C65C62}" sibTransId="{B8D5C674-D664-49BA-9170-6BFE5C186896}"/>
    <dgm:cxn modelId="{B0BC7FD9-E337-4181-8D05-19CF4F58A372}" type="presOf" srcId="{611AF706-4B24-4C54-B857-AA733BE14701}" destId="{78C979EC-A19F-481F-B96F-A9F0B09ED4D8}" srcOrd="0" destOrd="0" presId="urn:microsoft.com/office/officeart/2018/2/layout/IconVerticalSolidList"/>
    <dgm:cxn modelId="{76CCB1F2-C6B0-4C66-822B-6CE63276DAD2}" srcId="{D7A36168-0222-4789-95B8-77C0C5606FB5}" destId="{611AF706-4B24-4C54-B857-AA733BE14701}" srcOrd="3" destOrd="0" parTransId="{A3D58FF4-2676-489E-B8DA-3B8A3A9E9EA1}" sibTransId="{15E8EE88-7F6B-412D-A96A-F3E08BF2629F}"/>
    <dgm:cxn modelId="{EFC6C5FE-D7A1-4185-8617-D1898EF8EBEE}" type="presOf" srcId="{2B31036F-587A-4AA3-B0A5-D5161814608C}" destId="{0ADFEA00-4CED-4053-8C87-1058C15BEF3E}" srcOrd="0" destOrd="0" presId="urn:microsoft.com/office/officeart/2018/2/layout/IconVerticalSolidList"/>
    <dgm:cxn modelId="{37C756C4-6DE2-40B8-9843-DCC47A378953}" type="presParOf" srcId="{96C10287-6317-4C4E-9889-4AC0234CBDD2}" destId="{EFEC2238-0EA1-4747-97BD-3AD36C2E2A10}" srcOrd="0" destOrd="0" presId="urn:microsoft.com/office/officeart/2018/2/layout/IconVerticalSolidList"/>
    <dgm:cxn modelId="{98A8BEF9-92E4-4305-B110-C54A1CD73694}" type="presParOf" srcId="{EFEC2238-0EA1-4747-97BD-3AD36C2E2A10}" destId="{1B5E161D-72F5-4A7E-8F5D-A6C57986885A}" srcOrd="0" destOrd="0" presId="urn:microsoft.com/office/officeart/2018/2/layout/IconVerticalSolidList"/>
    <dgm:cxn modelId="{A9DCC524-7DCA-4003-8A94-784DF5A40391}" type="presParOf" srcId="{EFEC2238-0EA1-4747-97BD-3AD36C2E2A10}" destId="{07CE1EF5-5243-407B-AA4A-82D8BE5E4F55}" srcOrd="1" destOrd="0" presId="urn:microsoft.com/office/officeart/2018/2/layout/IconVerticalSolidList"/>
    <dgm:cxn modelId="{7E76195E-1EDE-4B6E-BF63-C7FA0ECEA2A4}" type="presParOf" srcId="{EFEC2238-0EA1-4747-97BD-3AD36C2E2A10}" destId="{6D463BD8-356E-484D-B9F9-33A653200C4C}" srcOrd="2" destOrd="0" presId="urn:microsoft.com/office/officeart/2018/2/layout/IconVerticalSolidList"/>
    <dgm:cxn modelId="{D1D4658D-43C1-4786-9A01-AC0F1EB486DA}" type="presParOf" srcId="{EFEC2238-0EA1-4747-97BD-3AD36C2E2A10}" destId="{A0B1FC3A-A4D4-47FF-A60E-B8059F1BFAE7}" srcOrd="3" destOrd="0" presId="urn:microsoft.com/office/officeart/2018/2/layout/IconVerticalSolidList"/>
    <dgm:cxn modelId="{076A616A-D83F-49FE-AEF4-0761558EE485}" type="presParOf" srcId="{96C10287-6317-4C4E-9889-4AC0234CBDD2}" destId="{FE60A4E9-F618-420C-B8CF-192A5AA389F0}" srcOrd="1" destOrd="0" presId="urn:microsoft.com/office/officeart/2018/2/layout/IconVerticalSolidList"/>
    <dgm:cxn modelId="{B17DB521-625E-420D-A888-4042A96E1629}" type="presParOf" srcId="{96C10287-6317-4C4E-9889-4AC0234CBDD2}" destId="{A418C18A-69C5-4FFA-86F6-F1A365E9BEF9}" srcOrd="2" destOrd="0" presId="urn:microsoft.com/office/officeart/2018/2/layout/IconVerticalSolidList"/>
    <dgm:cxn modelId="{0C9A2A51-92DF-4C64-8EE0-05D8D675716A}" type="presParOf" srcId="{A418C18A-69C5-4FFA-86F6-F1A365E9BEF9}" destId="{F9694EA3-6ED2-4621-AE0C-77EAC82974AE}" srcOrd="0" destOrd="0" presId="urn:microsoft.com/office/officeart/2018/2/layout/IconVerticalSolidList"/>
    <dgm:cxn modelId="{6B39C0E1-3B3D-4846-A758-E82640B8AB9C}" type="presParOf" srcId="{A418C18A-69C5-4FFA-86F6-F1A365E9BEF9}" destId="{23552F06-CF05-4AD2-9811-D04A597C8051}" srcOrd="1" destOrd="0" presId="urn:microsoft.com/office/officeart/2018/2/layout/IconVerticalSolidList"/>
    <dgm:cxn modelId="{69EAE02F-735E-4F31-902E-41552CE55C62}" type="presParOf" srcId="{A418C18A-69C5-4FFA-86F6-F1A365E9BEF9}" destId="{0CC408A9-CE42-4B59-9AEA-69F35AD7A92B}" srcOrd="2" destOrd="0" presId="urn:microsoft.com/office/officeart/2018/2/layout/IconVerticalSolidList"/>
    <dgm:cxn modelId="{AABAEBF2-2FE7-4354-8D9E-C2E43E6D2356}" type="presParOf" srcId="{A418C18A-69C5-4FFA-86F6-F1A365E9BEF9}" destId="{265319EA-6466-451C-A570-708A00A74F0B}" srcOrd="3" destOrd="0" presId="urn:microsoft.com/office/officeart/2018/2/layout/IconVerticalSolidList"/>
    <dgm:cxn modelId="{C5B0554B-35A9-4BED-AA31-B2912D80E001}" type="presParOf" srcId="{96C10287-6317-4C4E-9889-4AC0234CBDD2}" destId="{DFE18B56-50B9-48FD-9C80-31F0A889DF8B}" srcOrd="3" destOrd="0" presId="urn:microsoft.com/office/officeart/2018/2/layout/IconVerticalSolidList"/>
    <dgm:cxn modelId="{077170F9-DC9A-4142-9D49-BA0317E7AD09}" type="presParOf" srcId="{96C10287-6317-4C4E-9889-4AC0234CBDD2}" destId="{DC3B7CB5-2281-4DA6-9B97-11B66632125E}" srcOrd="4" destOrd="0" presId="urn:microsoft.com/office/officeart/2018/2/layout/IconVerticalSolidList"/>
    <dgm:cxn modelId="{2B894895-9E2C-4C3F-93BA-F6D9E87C8410}" type="presParOf" srcId="{DC3B7CB5-2281-4DA6-9B97-11B66632125E}" destId="{050CD850-86AD-4E0F-931D-E4E9BD081098}" srcOrd="0" destOrd="0" presId="urn:microsoft.com/office/officeart/2018/2/layout/IconVerticalSolidList"/>
    <dgm:cxn modelId="{AC3F9D26-A7F1-4557-A042-41DFA13919BC}" type="presParOf" srcId="{DC3B7CB5-2281-4DA6-9B97-11B66632125E}" destId="{B54FFD46-0EE8-412B-9849-9332650CC838}" srcOrd="1" destOrd="0" presId="urn:microsoft.com/office/officeart/2018/2/layout/IconVerticalSolidList"/>
    <dgm:cxn modelId="{C332D427-B5C2-4EDD-B180-85E4C164812C}" type="presParOf" srcId="{DC3B7CB5-2281-4DA6-9B97-11B66632125E}" destId="{F5C1536A-6FE2-4631-ABFB-42F2D1D3BCD1}" srcOrd="2" destOrd="0" presId="urn:microsoft.com/office/officeart/2018/2/layout/IconVerticalSolidList"/>
    <dgm:cxn modelId="{DFE68053-7580-4A51-B8A6-B420E4AFADA0}" type="presParOf" srcId="{DC3B7CB5-2281-4DA6-9B97-11B66632125E}" destId="{0ADFEA00-4CED-4053-8C87-1058C15BEF3E}" srcOrd="3" destOrd="0" presId="urn:microsoft.com/office/officeart/2018/2/layout/IconVerticalSolidList"/>
    <dgm:cxn modelId="{2BBF3874-AD03-4814-B555-2CCA60B0810A}" type="presParOf" srcId="{96C10287-6317-4C4E-9889-4AC0234CBDD2}" destId="{D1CB4D3E-64CB-4E54-A6AD-2C30F740513C}" srcOrd="5" destOrd="0" presId="urn:microsoft.com/office/officeart/2018/2/layout/IconVerticalSolidList"/>
    <dgm:cxn modelId="{EAFF3C9C-FA12-438A-8519-7ECE4BC43FD6}" type="presParOf" srcId="{96C10287-6317-4C4E-9889-4AC0234CBDD2}" destId="{A616238D-C0B6-4B9F-8230-BD62554FACDE}" srcOrd="6" destOrd="0" presId="urn:microsoft.com/office/officeart/2018/2/layout/IconVerticalSolidList"/>
    <dgm:cxn modelId="{D60F1031-A6BE-4261-BF53-4E8DB5315F31}" type="presParOf" srcId="{A616238D-C0B6-4B9F-8230-BD62554FACDE}" destId="{3AAAD934-AFF4-4219-A8EC-893455E44864}" srcOrd="0" destOrd="0" presId="urn:microsoft.com/office/officeart/2018/2/layout/IconVerticalSolidList"/>
    <dgm:cxn modelId="{86709777-5386-4AF2-91D8-2088D4EFFE30}" type="presParOf" srcId="{A616238D-C0B6-4B9F-8230-BD62554FACDE}" destId="{B815E318-A50E-47BF-BDE8-AC380F6EAF58}" srcOrd="1" destOrd="0" presId="urn:microsoft.com/office/officeart/2018/2/layout/IconVerticalSolidList"/>
    <dgm:cxn modelId="{6E687114-8ABC-46FA-AB3A-F39A16949AA1}" type="presParOf" srcId="{A616238D-C0B6-4B9F-8230-BD62554FACDE}" destId="{C48ED74E-F7CC-492D-928D-7865423B205D}" srcOrd="2" destOrd="0" presId="urn:microsoft.com/office/officeart/2018/2/layout/IconVerticalSolidList"/>
    <dgm:cxn modelId="{DCBB637B-9DDA-411F-AE73-F5373B083B96}" type="presParOf" srcId="{A616238D-C0B6-4B9F-8230-BD62554FACDE}" destId="{78C979EC-A19F-481F-B96F-A9F0B09ED4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30D608-20AA-4108-B51D-CA164072F1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43445-D938-4C22-8F3D-820EDCE55E27}">
      <dgm:prSet/>
      <dgm:spPr/>
      <dgm:t>
        <a:bodyPr/>
        <a:lstStyle/>
        <a:p>
          <a:r>
            <a:rPr lang="en-US"/>
            <a:t>Managing conflicts in the team</a:t>
          </a:r>
        </a:p>
      </dgm:t>
    </dgm:pt>
    <dgm:pt modelId="{FC5D0D86-FE59-4DB1-BC52-E0CCAB515220}" type="parTrans" cxnId="{9BA2F69D-7C57-44EC-9451-A166C0F43B37}">
      <dgm:prSet/>
      <dgm:spPr/>
      <dgm:t>
        <a:bodyPr/>
        <a:lstStyle/>
        <a:p>
          <a:endParaRPr lang="en-US"/>
        </a:p>
      </dgm:t>
    </dgm:pt>
    <dgm:pt modelId="{A4B0638B-815C-4633-B013-6E6274EF1A47}" type="sibTrans" cxnId="{9BA2F69D-7C57-44EC-9451-A166C0F43B37}">
      <dgm:prSet/>
      <dgm:spPr/>
      <dgm:t>
        <a:bodyPr/>
        <a:lstStyle/>
        <a:p>
          <a:endParaRPr lang="en-US"/>
        </a:p>
      </dgm:t>
    </dgm:pt>
    <dgm:pt modelId="{A0DF6790-D8EE-4681-9964-FB70CB5B4022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A801EDD7-8BBD-43D0-8B87-6E8CE071A4BC}" type="parTrans" cxnId="{CF8639B4-B972-422E-BE6B-EACA1EF57D32}">
      <dgm:prSet/>
      <dgm:spPr/>
      <dgm:t>
        <a:bodyPr/>
        <a:lstStyle/>
        <a:p>
          <a:endParaRPr lang="en-US"/>
        </a:p>
      </dgm:t>
    </dgm:pt>
    <dgm:pt modelId="{1AFEE834-A29A-4E32-AE72-1750655EF009}" type="sibTrans" cxnId="{CF8639B4-B972-422E-BE6B-EACA1EF57D32}">
      <dgm:prSet/>
      <dgm:spPr/>
      <dgm:t>
        <a:bodyPr/>
        <a:lstStyle/>
        <a:p>
          <a:endParaRPr lang="en-US"/>
        </a:p>
      </dgm:t>
    </dgm:pt>
    <dgm:pt modelId="{6329B1D7-7AF6-46A6-8968-90676A052FA1}" type="pres">
      <dgm:prSet presAssocID="{9F30D608-20AA-4108-B51D-CA164072F148}" presName="root" presStyleCnt="0">
        <dgm:presLayoutVars>
          <dgm:dir/>
          <dgm:resizeHandles val="exact"/>
        </dgm:presLayoutVars>
      </dgm:prSet>
      <dgm:spPr/>
    </dgm:pt>
    <dgm:pt modelId="{71981D26-9021-46F4-A0BC-D93AF55EAD7E}" type="pres">
      <dgm:prSet presAssocID="{B0243445-D938-4C22-8F3D-820EDCE55E27}" presName="compNode" presStyleCnt="0"/>
      <dgm:spPr/>
    </dgm:pt>
    <dgm:pt modelId="{EDB34012-C30F-4C7A-B44E-475C7063C6A5}" type="pres">
      <dgm:prSet presAssocID="{B0243445-D938-4C22-8F3D-820EDCE55E27}" presName="bgRect" presStyleLbl="bgShp" presStyleIdx="0" presStyleCnt="2" custLinFactNeighborX="-4399" custLinFactNeighborY="5977"/>
      <dgm:spPr/>
    </dgm:pt>
    <dgm:pt modelId="{9C8C2AF5-13F4-4C11-AF7C-800DFC7CCA34}" type="pres">
      <dgm:prSet presAssocID="{B0243445-D938-4C22-8F3D-820EDCE55E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83EA0AD-9A6C-4E8D-BF16-623A0EEC54DD}" type="pres">
      <dgm:prSet presAssocID="{B0243445-D938-4C22-8F3D-820EDCE55E27}" presName="spaceRect" presStyleCnt="0"/>
      <dgm:spPr/>
    </dgm:pt>
    <dgm:pt modelId="{52F4385E-B19B-4AAE-8ADF-FC50D5F85E22}" type="pres">
      <dgm:prSet presAssocID="{B0243445-D938-4C22-8F3D-820EDCE55E27}" presName="parTx" presStyleLbl="revTx" presStyleIdx="0" presStyleCnt="2">
        <dgm:presLayoutVars>
          <dgm:chMax val="0"/>
          <dgm:chPref val="0"/>
        </dgm:presLayoutVars>
      </dgm:prSet>
      <dgm:spPr/>
    </dgm:pt>
    <dgm:pt modelId="{310D5157-D9F1-401C-BA75-299FB11768BA}" type="pres">
      <dgm:prSet presAssocID="{A4B0638B-815C-4633-B013-6E6274EF1A47}" presName="sibTrans" presStyleCnt="0"/>
      <dgm:spPr/>
    </dgm:pt>
    <dgm:pt modelId="{0CA4C6DF-C279-4C13-AA1E-CD89D7FED209}" type="pres">
      <dgm:prSet presAssocID="{A0DF6790-D8EE-4681-9964-FB70CB5B4022}" presName="compNode" presStyleCnt="0"/>
      <dgm:spPr/>
    </dgm:pt>
    <dgm:pt modelId="{317A22AC-41CB-45E8-9D6A-A7B38463663B}" type="pres">
      <dgm:prSet presAssocID="{A0DF6790-D8EE-4681-9964-FB70CB5B4022}" presName="bgRect" presStyleLbl="bgShp" presStyleIdx="1" presStyleCnt="2"/>
      <dgm:spPr/>
    </dgm:pt>
    <dgm:pt modelId="{A063165D-681B-473C-8F82-04B274960014}" type="pres">
      <dgm:prSet presAssocID="{A0DF6790-D8EE-4681-9964-FB70CB5B40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2CD1F7D-9F8B-44D0-AF12-E357E648F944}" type="pres">
      <dgm:prSet presAssocID="{A0DF6790-D8EE-4681-9964-FB70CB5B4022}" presName="spaceRect" presStyleCnt="0"/>
      <dgm:spPr/>
    </dgm:pt>
    <dgm:pt modelId="{76C8C3F3-7F44-43A6-9061-7485D6C81EBB}" type="pres">
      <dgm:prSet presAssocID="{A0DF6790-D8EE-4681-9964-FB70CB5B402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A1956A-6ADF-40A7-BFB2-B24EC4525E3C}" type="presOf" srcId="{B0243445-D938-4C22-8F3D-820EDCE55E27}" destId="{52F4385E-B19B-4AAE-8ADF-FC50D5F85E22}" srcOrd="0" destOrd="0" presId="urn:microsoft.com/office/officeart/2018/2/layout/IconVerticalSolidList"/>
    <dgm:cxn modelId="{9BA2F69D-7C57-44EC-9451-A166C0F43B37}" srcId="{9F30D608-20AA-4108-B51D-CA164072F148}" destId="{B0243445-D938-4C22-8F3D-820EDCE55E27}" srcOrd="0" destOrd="0" parTransId="{FC5D0D86-FE59-4DB1-BC52-E0CCAB515220}" sibTransId="{A4B0638B-815C-4633-B013-6E6274EF1A47}"/>
    <dgm:cxn modelId="{CF8639B4-B972-422E-BE6B-EACA1EF57D32}" srcId="{9F30D608-20AA-4108-B51D-CA164072F148}" destId="{A0DF6790-D8EE-4681-9964-FB70CB5B4022}" srcOrd="1" destOrd="0" parTransId="{A801EDD7-8BBD-43D0-8B87-6E8CE071A4BC}" sibTransId="{1AFEE834-A29A-4E32-AE72-1750655EF009}"/>
    <dgm:cxn modelId="{A26253EB-A58A-4A01-9910-A7EC69BFFD7C}" type="presOf" srcId="{9F30D608-20AA-4108-B51D-CA164072F148}" destId="{6329B1D7-7AF6-46A6-8968-90676A052FA1}" srcOrd="0" destOrd="0" presId="urn:microsoft.com/office/officeart/2018/2/layout/IconVerticalSolidList"/>
    <dgm:cxn modelId="{15CA1FEC-F05D-4E29-8AE6-366D0F5B365A}" type="presOf" srcId="{A0DF6790-D8EE-4681-9964-FB70CB5B4022}" destId="{76C8C3F3-7F44-43A6-9061-7485D6C81EBB}" srcOrd="0" destOrd="0" presId="urn:microsoft.com/office/officeart/2018/2/layout/IconVerticalSolidList"/>
    <dgm:cxn modelId="{6277461E-50BA-4645-A46E-2E011E120534}" type="presParOf" srcId="{6329B1D7-7AF6-46A6-8968-90676A052FA1}" destId="{71981D26-9021-46F4-A0BC-D93AF55EAD7E}" srcOrd="0" destOrd="0" presId="urn:microsoft.com/office/officeart/2018/2/layout/IconVerticalSolidList"/>
    <dgm:cxn modelId="{34D34AE5-E878-4369-8A11-32528EEB7C5F}" type="presParOf" srcId="{71981D26-9021-46F4-A0BC-D93AF55EAD7E}" destId="{EDB34012-C30F-4C7A-B44E-475C7063C6A5}" srcOrd="0" destOrd="0" presId="urn:microsoft.com/office/officeart/2018/2/layout/IconVerticalSolidList"/>
    <dgm:cxn modelId="{DB3D140E-69A5-4AE2-8A20-6737865FA3B7}" type="presParOf" srcId="{71981D26-9021-46F4-A0BC-D93AF55EAD7E}" destId="{9C8C2AF5-13F4-4C11-AF7C-800DFC7CCA34}" srcOrd="1" destOrd="0" presId="urn:microsoft.com/office/officeart/2018/2/layout/IconVerticalSolidList"/>
    <dgm:cxn modelId="{A908D937-B4BC-46E8-BA50-60AFCD652A29}" type="presParOf" srcId="{71981D26-9021-46F4-A0BC-D93AF55EAD7E}" destId="{E83EA0AD-9A6C-4E8D-BF16-623A0EEC54DD}" srcOrd="2" destOrd="0" presId="urn:microsoft.com/office/officeart/2018/2/layout/IconVerticalSolidList"/>
    <dgm:cxn modelId="{C66111F0-4CE8-4F25-B857-8517E541BB15}" type="presParOf" srcId="{71981D26-9021-46F4-A0BC-D93AF55EAD7E}" destId="{52F4385E-B19B-4AAE-8ADF-FC50D5F85E22}" srcOrd="3" destOrd="0" presId="urn:microsoft.com/office/officeart/2018/2/layout/IconVerticalSolidList"/>
    <dgm:cxn modelId="{6E03FDC2-DE27-47D8-A1FD-BE31064DA6DB}" type="presParOf" srcId="{6329B1D7-7AF6-46A6-8968-90676A052FA1}" destId="{310D5157-D9F1-401C-BA75-299FB11768BA}" srcOrd="1" destOrd="0" presId="urn:microsoft.com/office/officeart/2018/2/layout/IconVerticalSolidList"/>
    <dgm:cxn modelId="{EBAE9F1B-17AD-432D-AF6C-70FC3633A4A1}" type="presParOf" srcId="{6329B1D7-7AF6-46A6-8968-90676A052FA1}" destId="{0CA4C6DF-C279-4C13-AA1E-CD89D7FED209}" srcOrd="2" destOrd="0" presId="urn:microsoft.com/office/officeart/2018/2/layout/IconVerticalSolidList"/>
    <dgm:cxn modelId="{4E9DA1FB-AFFD-4BCD-9F0A-29DE836B68C9}" type="presParOf" srcId="{0CA4C6DF-C279-4C13-AA1E-CD89D7FED209}" destId="{317A22AC-41CB-45E8-9D6A-A7B38463663B}" srcOrd="0" destOrd="0" presId="urn:microsoft.com/office/officeart/2018/2/layout/IconVerticalSolidList"/>
    <dgm:cxn modelId="{B384C61A-F6C0-4A4D-925C-B451B4F34A38}" type="presParOf" srcId="{0CA4C6DF-C279-4C13-AA1E-CD89D7FED209}" destId="{A063165D-681B-473C-8F82-04B274960014}" srcOrd="1" destOrd="0" presId="urn:microsoft.com/office/officeart/2018/2/layout/IconVerticalSolidList"/>
    <dgm:cxn modelId="{044A89F8-A920-4B80-AC8A-873E8AF15637}" type="presParOf" srcId="{0CA4C6DF-C279-4C13-AA1E-CD89D7FED209}" destId="{02CD1F7D-9F8B-44D0-AF12-E357E648F944}" srcOrd="2" destOrd="0" presId="urn:microsoft.com/office/officeart/2018/2/layout/IconVerticalSolidList"/>
    <dgm:cxn modelId="{12D37EA1-DEC8-4E67-995A-C0BF68737488}" type="presParOf" srcId="{0CA4C6DF-C279-4C13-AA1E-CD89D7FED209}" destId="{76C8C3F3-7F44-43A6-9061-7485D6C81E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FDEBC-0E37-4C12-BDFC-EC7BB3CE3305}">
      <dsp:nvSpPr>
        <dsp:cNvPr id="0" name=""/>
        <dsp:cNvSpPr/>
      </dsp:nvSpPr>
      <dsp:spPr>
        <a:xfrm>
          <a:off x="315519" y="707"/>
          <a:ext cx="1830474" cy="1098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Project Manager: Vraj </a:t>
          </a:r>
          <a:endParaRPr lang="en-US" sz="1700" kern="1200"/>
        </a:p>
      </dsp:txBody>
      <dsp:txXfrm>
        <a:off x="315519" y="707"/>
        <a:ext cx="1830474" cy="1098284"/>
      </dsp:txXfrm>
    </dsp:sp>
    <dsp:sp modelId="{90EA4519-4481-4233-A280-6B119E834DA4}">
      <dsp:nvSpPr>
        <dsp:cNvPr id="0" name=""/>
        <dsp:cNvSpPr/>
      </dsp:nvSpPr>
      <dsp:spPr>
        <a:xfrm>
          <a:off x="2329041" y="707"/>
          <a:ext cx="1830474" cy="1098284"/>
        </a:xfrm>
        <a:prstGeom prst="rect">
          <a:avLst/>
        </a:prstGeom>
        <a:solidFill>
          <a:schemeClr val="accent2">
            <a:hueOff val="1826765"/>
            <a:satOff val="-23"/>
            <a:lumOff val="5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Data Analyst: Neha</a:t>
          </a:r>
          <a:endParaRPr lang="en-US" sz="1700" kern="1200"/>
        </a:p>
      </dsp:txBody>
      <dsp:txXfrm>
        <a:off x="2329041" y="707"/>
        <a:ext cx="1830474" cy="1098284"/>
      </dsp:txXfrm>
    </dsp:sp>
    <dsp:sp modelId="{5599A114-0B78-445A-ACD8-F8C133A2793E}">
      <dsp:nvSpPr>
        <dsp:cNvPr id="0" name=""/>
        <dsp:cNvSpPr/>
      </dsp:nvSpPr>
      <dsp:spPr>
        <a:xfrm>
          <a:off x="4342562" y="707"/>
          <a:ext cx="1830474" cy="1098284"/>
        </a:xfrm>
        <a:prstGeom prst="rect">
          <a:avLst/>
        </a:prstGeom>
        <a:solidFill>
          <a:schemeClr val="accent2">
            <a:hueOff val="3653530"/>
            <a:satOff val="-46"/>
            <a:lumOff val="11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Data scientist: Neha</a:t>
          </a:r>
          <a:endParaRPr lang="en-US" sz="1700" kern="1200"/>
        </a:p>
      </dsp:txBody>
      <dsp:txXfrm>
        <a:off x="4342562" y="707"/>
        <a:ext cx="1830474" cy="1098284"/>
      </dsp:txXfrm>
    </dsp:sp>
    <dsp:sp modelId="{57380710-2BCF-4A59-9FD7-774967ADDBC6}">
      <dsp:nvSpPr>
        <dsp:cNvPr id="0" name=""/>
        <dsp:cNvSpPr/>
      </dsp:nvSpPr>
      <dsp:spPr>
        <a:xfrm>
          <a:off x="6356084" y="707"/>
          <a:ext cx="1830474" cy="1098284"/>
        </a:xfrm>
        <a:prstGeom prst="rect">
          <a:avLst/>
        </a:prstGeom>
        <a:solidFill>
          <a:schemeClr val="accent2">
            <a:hueOff val="5480295"/>
            <a:satOff val="-69"/>
            <a:lumOff val="1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Business analyst: Gurmeher</a:t>
          </a:r>
          <a:endParaRPr lang="en-US" sz="1700" kern="1200"/>
        </a:p>
      </dsp:txBody>
      <dsp:txXfrm>
        <a:off x="6356084" y="707"/>
        <a:ext cx="1830474" cy="1098284"/>
      </dsp:txXfrm>
    </dsp:sp>
    <dsp:sp modelId="{71585E63-C97A-4085-BE74-1092F0132CD4}">
      <dsp:nvSpPr>
        <dsp:cNvPr id="0" name=""/>
        <dsp:cNvSpPr/>
      </dsp:nvSpPr>
      <dsp:spPr>
        <a:xfrm>
          <a:off x="8369606" y="707"/>
          <a:ext cx="1830474" cy="1098284"/>
        </a:xfrm>
        <a:prstGeom prst="rect">
          <a:avLst/>
        </a:prstGeom>
        <a:solidFill>
          <a:schemeClr val="accent2">
            <a:hueOff val="7307059"/>
            <a:satOff val="-92"/>
            <a:lumOff val="2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Solution Architect: Gurmeher</a:t>
          </a:r>
          <a:endParaRPr lang="en-US" sz="1700" kern="1200"/>
        </a:p>
      </dsp:txBody>
      <dsp:txXfrm>
        <a:off x="8369606" y="707"/>
        <a:ext cx="1830474" cy="1098284"/>
      </dsp:txXfrm>
    </dsp:sp>
    <dsp:sp modelId="{6F90A609-0E63-47CA-869C-EA3F77C548A5}">
      <dsp:nvSpPr>
        <dsp:cNvPr id="0" name=""/>
        <dsp:cNvSpPr/>
      </dsp:nvSpPr>
      <dsp:spPr>
        <a:xfrm>
          <a:off x="315519" y="1282039"/>
          <a:ext cx="1830474" cy="1098284"/>
        </a:xfrm>
        <a:prstGeom prst="rect">
          <a:avLst/>
        </a:prstGeom>
        <a:solidFill>
          <a:schemeClr val="accent2">
            <a:hueOff val="9133824"/>
            <a:satOff val="-115"/>
            <a:lumOff val="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UI Designer: Avinash</a:t>
          </a:r>
          <a:endParaRPr lang="en-US" sz="1700" kern="1200"/>
        </a:p>
      </dsp:txBody>
      <dsp:txXfrm>
        <a:off x="315519" y="1282039"/>
        <a:ext cx="1830474" cy="1098284"/>
      </dsp:txXfrm>
    </dsp:sp>
    <dsp:sp modelId="{F70A769F-7AB3-4686-89F1-A3BF5B8B018A}">
      <dsp:nvSpPr>
        <dsp:cNvPr id="0" name=""/>
        <dsp:cNvSpPr/>
      </dsp:nvSpPr>
      <dsp:spPr>
        <a:xfrm>
          <a:off x="2329041" y="1282039"/>
          <a:ext cx="1830474" cy="1098284"/>
        </a:xfrm>
        <a:prstGeom prst="rect">
          <a:avLst/>
        </a:prstGeom>
        <a:solidFill>
          <a:schemeClr val="accent2">
            <a:hueOff val="10960590"/>
            <a:satOff val="-137"/>
            <a:lumOff val="34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ETL Developer: Pravina, Vraj</a:t>
          </a:r>
          <a:endParaRPr lang="en-US" sz="1700" kern="1200"/>
        </a:p>
      </dsp:txBody>
      <dsp:txXfrm>
        <a:off x="2329041" y="1282039"/>
        <a:ext cx="1830474" cy="1098284"/>
      </dsp:txXfrm>
    </dsp:sp>
    <dsp:sp modelId="{189F91F9-9B97-47B6-876F-C2E141CECF13}">
      <dsp:nvSpPr>
        <dsp:cNvPr id="0" name=""/>
        <dsp:cNvSpPr/>
      </dsp:nvSpPr>
      <dsp:spPr>
        <a:xfrm>
          <a:off x="4342562" y="1282039"/>
          <a:ext cx="1830474" cy="1098284"/>
        </a:xfrm>
        <a:prstGeom prst="rect">
          <a:avLst/>
        </a:prstGeom>
        <a:solidFill>
          <a:schemeClr val="accent2">
            <a:hueOff val="12787354"/>
            <a:satOff val="-160"/>
            <a:lumOff val="39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DevOps Engineer: Pravina</a:t>
          </a:r>
          <a:endParaRPr lang="en-US" sz="1700" kern="1200"/>
        </a:p>
      </dsp:txBody>
      <dsp:txXfrm>
        <a:off x="4342562" y="1282039"/>
        <a:ext cx="1830474" cy="1098284"/>
      </dsp:txXfrm>
    </dsp:sp>
    <dsp:sp modelId="{508DEBB6-6160-46C8-A658-A3C38394752B}">
      <dsp:nvSpPr>
        <dsp:cNvPr id="0" name=""/>
        <dsp:cNvSpPr/>
      </dsp:nvSpPr>
      <dsp:spPr>
        <a:xfrm>
          <a:off x="6356084" y="1282039"/>
          <a:ext cx="1830474" cy="1098284"/>
        </a:xfrm>
        <a:prstGeom prst="rect">
          <a:avLst/>
        </a:prstGeom>
        <a:solidFill>
          <a:schemeClr val="accent2">
            <a:hueOff val="14614119"/>
            <a:satOff val="-183"/>
            <a:lumOff val="4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Data Visualization: Param, Vraj</a:t>
          </a:r>
          <a:endParaRPr lang="en-US" sz="1700" kern="1200"/>
        </a:p>
      </dsp:txBody>
      <dsp:txXfrm>
        <a:off x="6356084" y="1282039"/>
        <a:ext cx="1830474" cy="1098284"/>
      </dsp:txXfrm>
    </dsp:sp>
    <dsp:sp modelId="{B0AB1039-E8C3-4D7A-9174-E6ACB322CF8D}">
      <dsp:nvSpPr>
        <dsp:cNvPr id="0" name=""/>
        <dsp:cNvSpPr/>
      </dsp:nvSpPr>
      <dsp:spPr>
        <a:xfrm>
          <a:off x="8369606" y="1282039"/>
          <a:ext cx="1830474" cy="1098284"/>
        </a:xfrm>
        <a:prstGeom prst="rect">
          <a:avLst/>
        </a:prstGeom>
        <a:solidFill>
          <a:schemeClr val="accent2">
            <a:hueOff val="16440884"/>
            <a:satOff val="-206"/>
            <a:lumOff val="51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QA Engineer: Param</a:t>
          </a:r>
          <a:endParaRPr lang="en-US" sz="1700" kern="1200"/>
        </a:p>
      </dsp:txBody>
      <dsp:txXfrm>
        <a:off x="8369606" y="1282039"/>
        <a:ext cx="1830474" cy="1098284"/>
      </dsp:txXfrm>
    </dsp:sp>
    <dsp:sp modelId="{49917235-A708-49A8-9013-E21897436C7A}">
      <dsp:nvSpPr>
        <dsp:cNvPr id="0" name=""/>
        <dsp:cNvSpPr/>
      </dsp:nvSpPr>
      <dsp:spPr>
        <a:xfrm>
          <a:off x="3335801" y="2563371"/>
          <a:ext cx="1830474" cy="1098284"/>
        </a:xfrm>
        <a:prstGeom prst="rect">
          <a:avLst/>
        </a:prstGeom>
        <a:solidFill>
          <a:schemeClr val="accent2">
            <a:hueOff val="18267649"/>
            <a:satOff val="-229"/>
            <a:lumOff val="5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Training Specialist: Avinash</a:t>
          </a:r>
          <a:endParaRPr lang="en-US" sz="1700" kern="1200"/>
        </a:p>
      </dsp:txBody>
      <dsp:txXfrm>
        <a:off x="3335801" y="2563371"/>
        <a:ext cx="1830474" cy="1098284"/>
      </dsp:txXfrm>
    </dsp:sp>
    <dsp:sp modelId="{62B5BC65-3EF2-41EE-B50E-AA5B381419A2}">
      <dsp:nvSpPr>
        <dsp:cNvPr id="0" name=""/>
        <dsp:cNvSpPr/>
      </dsp:nvSpPr>
      <dsp:spPr>
        <a:xfrm>
          <a:off x="5349323" y="2563371"/>
          <a:ext cx="1830474" cy="1098284"/>
        </a:xfrm>
        <a:prstGeom prst="rect">
          <a:avLst/>
        </a:prstGeom>
        <a:solidFill>
          <a:schemeClr val="accent2">
            <a:hueOff val="20094413"/>
            <a:satOff val="-252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Production Support Engineer: Pravina</a:t>
          </a:r>
          <a:endParaRPr lang="en-US" sz="1700" kern="1200"/>
        </a:p>
      </dsp:txBody>
      <dsp:txXfrm>
        <a:off x="5349323" y="2563371"/>
        <a:ext cx="1830474" cy="1098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E161D-72F5-4A7E-8F5D-A6C57986885A}">
      <dsp:nvSpPr>
        <dsp:cNvPr id="0" name=""/>
        <dsp:cNvSpPr/>
      </dsp:nvSpPr>
      <dsp:spPr>
        <a:xfrm>
          <a:off x="0" y="1741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E1EF5-5243-407B-AA4A-82D8BE5E4F55}">
      <dsp:nvSpPr>
        <dsp:cNvPr id="0" name=""/>
        <dsp:cNvSpPr/>
      </dsp:nvSpPr>
      <dsp:spPr>
        <a:xfrm>
          <a:off x="266982" y="200323"/>
          <a:ext cx="485421" cy="485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1FC3A-A4D4-47FF-A60E-B8059F1BFAE7}">
      <dsp:nvSpPr>
        <dsp:cNvPr id="0" name=""/>
        <dsp:cNvSpPr/>
      </dsp:nvSpPr>
      <dsp:spPr>
        <a:xfrm>
          <a:off x="1019386" y="1741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Customer Satisfaction Dashboard</a:t>
          </a:r>
          <a:endParaRPr lang="en-US" sz="2200" kern="1200"/>
        </a:p>
      </dsp:txBody>
      <dsp:txXfrm>
        <a:off x="1019386" y="1741"/>
        <a:ext cx="10255225" cy="882585"/>
      </dsp:txXfrm>
    </dsp:sp>
    <dsp:sp modelId="{F9694EA3-6ED2-4621-AE0C-77EAC82974AE}">
      <dsp:nvSpPr>
        <dsp:cNvPr id="0" name=""/>
        <dsp:cNvSpPr/>
      </dsp:nvSpPr>
      <dsp:spPr>
        <a:xfrm>
          <a:off x="0" y="1104973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52F06-CF05-4AD2-9811-D04A597C8051}">
      <dsp:nvSpPr>
        <dsp:cNvPr id="0" name=""/>
        <dsp:cNvSpPr/>
      </dsp:nvSpPr>
      <dsp:spPr>
        <a:xfrm>
          <a:off x="266982" y="1303554"/>
          <a:ext cx="485421" cy="485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19EA-6466-451C-A570-708A00A74F0B}">
      <dsp:nvSpPr>
        <dsp:cNvPr id="0" name=""/>
        <dsp:cNvSpPr/>
      </dsp:nvSpPr>
      <dsp:spPr>
        <a:xfrm>
          <a:off x="1019386" y="1104973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Baggage Operations Dashboard</a:t>
          </a:r>
          <a:endParaRPr lang="en-US" sz="2200" kern="1200"/>
        </a:p>
      </dsp:txBody>
      <dsp:txXfrm>
        <a:off x="1019386" y="1104973"/>
        <a:ext cx="10255225" cy="882585"/>
      </dsp:txXfrm>
    </dsp:sp>
    <dsp:sp modelId="{050CD850-86AD-4E0F-931D-E4E9BD081098}">
      <dsp:nvSpPr>
        <dsp:cNvPr id="0" name=""/>
        <dsp:cNvSpPr/>
      </dsp:nvSpPr>
      <dsp:spPr>
        <a:xfrm>
          <a:off x="0" y="2208204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FD46-0EE8-412B-9849-9332650CC838}">
      <dsp:nvSpPr>
        <dsp:cNvPr id="0" name=""/>
        <dsp:cNvSpPr/>
      </dsp:nvSpPr>
      <dsp:spPr>
        <a:xfrm>
          <a:off x="266982" y="2406786"/>
          <a:ext cx="485421" cy="485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FEA00-4CED-4053-8C87-1058C15BEF3E}">
      <dsp:nvSpPr>
        <dsp:cNvPr id="0" name=""/>
        <dsp:cNvSpPr/>
      </dsp:nvSpPr>
      <dsp:spPr>
        <a:xfrm>
          <a:off x="1019386" y="2208204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Baggage Incident Dashboard</a:t>
          </a:r>
          <a:endParaRPr lang="en-US" sz="2200" kern="1200"/>
        </a:p>
      </dsp:txBody>
      <dsp:txXfrm>
        <a:off x="1019386" y="2208204"/>
        <a:ext cx="10255225" cy="882585"/>
      </dsp:txXfrm>
    </dsp:sp>
    <dsp:sp modelId="{3AAAD934-AFF4-4219-A8EC-893455E44864}">
      <dsp:nvSpPr>
        <dsp:cNvPr id="0" name=""/>
        <dsp:cNvSpPr/>
      </dsp:nvSpPr>
      <dsp:spPr>
        <a:xfrm>
          <a:off x="0" y="3311436"/>
          <a:ext cx="11274612" cy="882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5E318-A50E-47BF-BDE8-AC380F6EAF58}">
      <dsp:nvSpPr>
        <dsp:cNvPr id="0" name=""/>
        <dsp:cNvSpPr/>
      </dsp:nvSpPr>
      <dsp:spPr>
        <a:xfrm>
          <a:off x="266982" y="3510017"/>
          <a:ext cx="485421" cy="485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979EC-A19F-481F-B96F-A9F0B09ED4D8}">
      <dsp:nvSpPr>
        <dsp:cNvPr id="0" name=""/>
        <dsp:cNvSpPr/>
      </dsp:nvSpPr>
      <dsp:spPr>
        <a:xfrm>
          <a:off x="1019386" y="3311436"/>
          <a:ext cx="10255225" cy="8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7" tIns="93407" rIns="93407" bIns="934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Baggage Claims Dashboard: </a:t>
          </a:r>
          <a:endParaRPr lang="en-US" sz="2200" kern="1200"/>
        </a:p>
      </dsp:txBody>
      <dsp:txXfrm>
        <a:off x="1019386" y="3311436"/>
        <a:ext cx="10255225" cy="882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34012-C30F-4C7A-B44E-475C7063C6A5}">
      <dsp:nvSpPr>
        <dsp:cNvPr id="0" name=""/>
        <dsp:cNvSpPr/>
      </dsp:nvSpPr>
      <dsp:spPr>
        <a:xfrm>
          <a:off x="0" y="105436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C2AF5-13F4-4C11-AF7C-800DFC7CCA34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4385E-B19B-4AAE-8ADF-FC50D5F85E22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Managing conflicts in the team</a:t>
          </a:r>
        </a:p>
      </dsp:txBody>
      <dsp:txXfrm>
        <a:off x="2024809" y="949585"/>
        <a:ext cx="4978967" cy="1753081"/>
      </dsp:txXfrm>
    </dsp:sp>
    <dsp:sp modelId="{317A22AC-41CB-45E8-9D6A-A7B38463663B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3165D-681B-473C-8F82-04B274960014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8C3F3-7F44-43A6-9061-7485D6C81EBB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 management</a:t>
          </a:r>
        </a:p>
      </dsp:txBody>
      <dsp:txXfrm>
        <a:off x="2024809" y="3140937"/>
        <a:ext cx="4978967" cy="175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3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F3407CF3-50CF-1FB6-10DE-3A03BD2A5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13" r="-1" b="10013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0D3F5-0E5B-FF0B-0007-B1B595FD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CA" sz="5200" dirty="0">
                <a:solidFill>
                  <a:schemeClr val="bg1"/>
                </a:solidFill>
              </a:rPr>
              <a:t>Hum Air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56AE4-A456-31C6-2F0C-E6912579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CA" sz="2200" dirty="0">
                <a:solidFill>
                  <a:srgbClr val="FFFFFF"/>
                </a:solidFill>
              </a:rPr>
              <a:t>By- team 6</a:t>
            </a:r>
          </a:p>
          <a:p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8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73B3-3883-5FEE-7BB3-81956637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 and analytics solutions </a:t>
            </a:r>
            <a:br>
              <a:rPr lang="en-CA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B5E52A-248F-2033-5565-A97B2F9AC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50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68771E-AC77-E24A-9D0C-2A885B84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dirty="0"/>
              <a:t>Important lesson learned 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F3C734-4ECE-4E10-5355-FEDCB59DB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87509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81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63" name="Picture 104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64" name="Rectangle 104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5" name="Rectangle 104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27+] Plane Wallpaper - WallpaperSafari">
            <a:extLst>
              <a:ext uri="{FF2B5EF4-FFF2-40B4-BE49-F238E27FC236}">
                <a16:creationId xmlns:a16="http://schemas.microsoft.com/office/drawing/2014/main" id="{55A8571F-694D-B571-3F8C-97BABE359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3" r="-1" b="82"/>
          <a:stretch/>
        </p:blipFill>
        <p:spPr bwMode="auto">
          <a:xfrm>
            <a:off x="3048" y="10"/>
            <a:ext cx="1218895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8A8DF-19F2-62E4-7DA9-6E754DE2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5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2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0667D-0DE8-2E31-7D7C-9F6D6AC2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CA"/>
              <a:t>BI Roles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378E70-7C6B-CC6C-53F7-BE20B95E0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4179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867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434AF068-B4A2-1A1D-F742-DCD01631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7661" r="4342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99D5A2-8B72-A8EC-9F28-50D60854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CA">
                <a:solidFill>
                  <a:srgbClr val="FFFFFF"/>
                </a:solidFill>
              </a:rPr>
              <a:t>Company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8BC6-F15D-B890-3861-B45C07F9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marL="742950" lvl="1" indent="-285750" algn="ctr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Hum-Air" is an airline company that provides scheduled air transport for passengers to destinations inside Canada. Recently, Hum-Air is facing many baggage issues including lost, damaged, and delayed bags. Several passengers are criticizing Hum-Air online on different social media platforms about the airline's baggage problems, which is harming the airline's reputation. Hence, Hum-Air’s main focus is to reduce its baggage problems and retain customer loyalty to maintain its brand value.</a:t>
            </a:r>
            <a:endParaRPr lang="en-CA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742950" lvl="1" indent="-285750" algn="ctr" fontAlgn="base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Hum-Air provides its booking services via Hum-Air mobile application. This app can be downloaded by anyone who has a valid Canadian phone number.</a:t>
            </a:r>
            <a:endParaRPr lang="en-CA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ctr">
              <a:lnSpc>
                <a:spcPct val="100000"/>
              </a:lnSpc>
            </a:pPr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2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58516-E089-02B9-6952-602724C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CA"/>
              <a:t>Business problem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1F49-26EF-A05C-4D6C-6E602FE6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Reduction in customer loyalty because of baggage issues including delayed, damaged, and misplaced bags.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CA" sz="1800" dirty="0"/>
          </a:p>
        </p:txBody>
      </p:sp>
      <p:pic>
        <p:nvPicPr>
          <p:cNvPr id="23" name="Picture 4" descr="Padlock on computer motherboard">
            <a:extLst>
              <a:ext uri="{FF2B5EF4-FFF2-40B4-BE49-F238E27FC236}">
                <a16:creationId xmlns:a16="http://schemas.microsoft.com/office/drawing/2014/main" id="{CB50D434-279A-ECCB-62EA-E877367500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9" r="35733" b="-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9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B7C8-25B7-8B52-8DC1-0F9EF07F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Analytical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E1E4-C6E0-2DBD-BD39-7F277E622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1285" y="2514600"/>
            <a:ext cx="4680581" cy="3662363"/>
          </a:xfrm>
        </p:spPr>
        <p:txBody>
          <a:bodyPr>
            <a:normAutofit fontScale="85000" lnSpcReduction="10000"/>
          </a:bodyPr>
          <a:lstStyle/>
          <a:p>
            <a:pPr marL="192024" indent="-192024" defTabSz="768096">
              <a:lnSpc>
                <a:spcPct val="100000"/>
              </a:lnSpc>
              <a:spcBef>
                <a:spcPts val="840"/>
              </a:spcBef>
            </a:pPr>
            <a:r>
              <a:rPr lang="en-CA"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Descriptive:</a:t>
            </a: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percentage of baggage is lost/delayed/damaged during transportation?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How many days does it take to resolve the baggage incident?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is the average cost of compensating customers for lost/delayed/damaged baggage?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Which are the most vulnerable airports for baggage issues?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Are there any specific times of the year when baggage loss/delay/damage incidents increase?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is the average processing time for each step during baggage processing?</a:t>
            </a:r>
          </a:p>
          <a:p>
            <a:pPr marL="768096" lvl="1" indent="-384048" defTabSz="768096">
              <a:lnSpc>
                <a:spcPct val="100000"/>
              </a:lnSpc>
              <a:spcBef>
                <a:spcPts val="420"/>
              </a:spcBef>
              <a:buFont typeface="+mj-lt"/>
              <a:buAutoNum type="arabicPeriod"/>
            </a:pPr>
            <a:r>
              <a:rPr lang="en-CA" sz="1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 is the Growth/fall in incidents related to baggage issues in each category?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CA" sz="17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C80F-CF7A-4BE2-BF67-DE8C3F4E8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134" y="2514600"/>
            <a:ext cx="4680580" cy="3662363"/>
          </a:xfrm>
        </p:spPr>
        <p:txBody>
          <a:bodyPr>
            <a:normAutofit fontScale="85000" lnSpcReduction="10000"/>
          </a:bodyPr>
          <a:lstStyle/>
          <a:p>
            <a:pPr marL="192024" indent="-192024" defTabSz="768096">
              <a:spcBef>
                <a:spcPts val="840"/>
              </a:spcBef>
            </a:pPr>
            <a:r>
              <a:rPr lang="en-CA" sz="151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Diagnostic: </a:t>
            </a:r>
            <a:r>
              <a:rPr lang="en-CA" sz="1512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 </a:t>
            </a:r>
            <a:endParaRPr lang="en-CA" sz="1512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Which issue is stronger as compared to others and what was the reason? 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Are there specific routes or airports where these incidents are more frequent and what was the reason?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Are there any common factors that contribute to baggage loss/delay/damage incidents?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is the processing time for handling baggage at each stage of the journey?</a:t>
            </a: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51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 Which part is taking longer time and the reason for the same? </a:t>
            </a:r>
            <a:endParaRPr lang="en-CA" sz="1512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353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76953-42FF-3BB1-883A-C60A7788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Analytical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F0EE-9E45-734A-4C48-F4DA5EBC7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1285" y="2514600"/>
            <a:ext cx="4680581" cy="3662363"/>
          </a:xfrm>
        </p:spPr>
        <p:txBody>
          <a:bodyPr>
            <a:normAutofit/>
          </a:bodyPr>
          <a:lstStyle/>
          <a:p>
            <a:pPr marL="192024" indent="-192024" defTabSz="768096">
              <a:spcBef>
                <a:spcPts val="840"/>
              </a:spcBef>
            </a:pPr>
            <a:r>
              <a:rPr lang="en-CA" sz="151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Predictive:</a:t>
            </a:r>
            <a:endParaRPr lang="en-CA" sz="1512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an increase in customer ratings if we provide them with real-time updates on their baggage location/status?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 decreased percentage of baggage issues, if we use RFID or GPS for baggage tracking and monitoring?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an increase in customer ratings if we provide good compensation value for baggage issues?</a:t>
            </a: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likelihood of a decrease in baggage issues if we use automated systems instead of the physical process?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endParaRPr lang="en-CA" sz="1512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46F2-9794-C4A7-241F-1D19BDC4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134" y="2514600"/>
            <a:ext cx="4680580" cy="3662363"/>
          </a:xfrm>
        </p:spPr>
        <p:txBody>
          <a:bodyPr>
            <a:normAutofit/>
          </a:bodyPr>
          <a:lstStyle/>
          <a:p>
            <a:pPr marL="192024" indent="-192024" defTabSz="768096">
              <a:spcBef>
                <a:spcPts val="840"/>
              </a:spcBef>
            </a:pPr>
            <a:r>
              <a:rPr lang="en-CA" sz="151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Prescriptive: </a:t>
            </a:r>
            <a:endParaRPr lang="en-CA" sz="1512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value of compensation should be decided so that customers remain loyal even after the baggage issue? 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will be the most effective communication strategies to inform customers about baggage loss/delay/damage incidents?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technologies should be used to automate the baggage process so that baggage issues related to delay can be minimized?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768096" lvl="1" indent="-384048" defTabSz="768096">
              <a:spcBef>
                <a:spcPts val="420"/>
              </a:spcBef>
              <a:buFont typeface="+mj-lt"/>
              <a:buAutoNum type="arabicPeriod"/>
            </a:pPr>
            <a:r>
              <a:rPr lang="en-CA" sz="13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Shruti" panose="020B0502040204020203" pitchFamily="34" charset="0"/>
              </a:rPr>
              <a:t>What technologies (RFID, GPS, and AIRTAG) should be used which will be in our budget and effective to track the bags which are misplaced or lost?</a:t>
            </a:r>
            <a:endParaRPr lang="en-CA" sz="1344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Shrut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1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94DE19-5A0B-47B7-5375-D07E12CB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CA"/>
              <a:t>Main Entities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C6DB-83E7-5CEA-A994-F3F25C8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Passenger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Flight_Ticket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Baggage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Baggage_Process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Baggage_Incident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Compensation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CA" sz="1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endParaRPr lang="en-CA" sz="17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CA" sz="1700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A9BEF819-3141-E615-D572-881EA9520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20" r="29102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EF7AE-8B7D-7115-AFE2-9AE3CB19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Context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0EA311-3CB6-E247-3C5C-B3B4D5DB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523478"/>
            <a:ext cx="8379363" cy="483908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632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7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Group 31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289EC-A8D7-5260-4574-CED95E53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BI Hub-and-spoke 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97B3AC-E225-4A36-9444-DCD43411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930" y="742278"/>
            <a:ext cx="4323376" cy="54029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850EF3-CF18-4439-A4D6-EABD63EBF3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3917" y="712787"/>
            <a:ext cx="7060709" cy="54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614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614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Courier New</vt:lpstr>
      <vt:lpstr>Sabon Next LT</vt:lpstr>
      <vt:lpstr>Shruti</vt:lpstr>
      <vt:lpstr>Times New Roman</vt:lpstr>
      <vt:lpstr>DappledVTI</vt:lpstr>
      <vt:lpstr>Hum Air </vt:lpstr>
      <vt:lpstr>BI Roles </vt:lpstr>
      <vt:lpstr>Company Description</vt:lpstr>
      <vt:lpstr>Business problem </vt:lpstr>
      <vt:lpstr>Analytical Questions </vt:lpstr>
      <vt:lpstr>Analytical Questions </vt:lpstr>
      <vt:lpstr>Main Entities </vt:lpstr>
      <vt:lpstr>Context Model</vt:lpstr>
      <vt:lpstr>BI Hub-and-spoke Architecture diagram</vt:lpstr>
      <vt:lpstr>BI and analytics solutions  </vt:lpstr>
      <vt:lpstr>Important lesson learned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 Air </dc:title>
  <dc:creator>Gurmeher Singh</dc:creator>
  <cp:lastModifiedBy>Pravina Prajapati</cp:lastModifiedBy>
  <cp:revision>5</cp:revision>
  <dcterms:created xsi:type="dcterms:W3CDTF">2023-04-08T00:08:20Z</dcterms:created>
  <dcterms:modified xsi:type="dcterms:W3CDTF">2024-09-11T20:50:20Z</dcterms:modified>
</cp:coreProperties>
</file>