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Lst>
  <p:notesMasterIdLst>
    <p:notesMasterId r:id="rId26"/>
  </p:notesMasterIdLst>
  <p:handoutMasterIdLst>
    <p:handoutMasterId r:id="rId27"/>
  </p:handoutMasterIdLst>
  <p:sldIdLst>
    <p:sldId id="294" r:id="rId5"/>
    <p:sldId id="277" r:id="rId6"/>
    <p:sldId id="262" r:id="rId7"/>
    <p:sldId id="311" r:id="rId8"/>
    <p:sldId id="295" r:id="rId9"/>
    <p:sldId id="297" r:id="rId10"/>
    <p:sldId id="298" r:id="rId11"/>
    <p:sldId id="299" r:id="rId12"/>
    <p:sldId id="300" r:id="rId13"/>
    <p:sldId id="303" r:id="rId14"/>
    <p:sldId id="304" r:id="rId15"/>
    <p:sldId id="305" r:id="rId16"/>
    <p:sldId id="313" r:id="rId17"/>
    <p:sldId id="315" r:id="rId18"/>
    <p:sldId id="306" r:id="rId19"/>
    <p:sldId id="307" r:id="rId20"/>
    <p:sldId id="308" r:id="rId21"/>
    <p:sldId id="309" r:id="rId22"/>
    <p:sldId id="316" r:id="rId23"/>
    <p:sldId id="317"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5C6"/>
    <a:srgbClr val="92D46E"/>
    <a:srgbClr val="2D6951"/>
    <a:srgbClr val="8B9981"/>
    <a:srgbClr val="ACBD9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1C81D-7C9E-4859-ADD5-FA471AF9BCC6}" v="852" dt="2023-04-05T19:59:17.805"/>
    <p1510:client id="{19CAAE3E-A039-EAE7-BE0F-C30EA2373375}" v="4" dt="2023-04-05T01:45:10.173"/>
    <p1510:client id="{B557DF16-C3E2-451A-9859-695522884983}" v="24" dt="2023-04-05T16:00:16.483"/>
    <p1510:client id="{3B34BC12-7B7E-BA9C-2E57-B51B987F747E}" v="210" dt="2023-04-05T02:14:38.838"/>
    <p1510:client id="{4B7D8A74-BD87-D7D1-D098-AF91D6DC2D06}" v="1" dt="2023-04-05T02:46:05.496"/>
    <p1510:client id="{ECE2467C-A541-BF48-109D-A591A8E758E8}" v="5" dt="2023-04-05T17:46:57.021"/>
    <p1510:client id="{6EE661FB-3A1A-4409-89BE-F19EA69B7F1D}" v="9" dt="2023-04-05T17:58:05.158"/>
    <p1510:client id="{919FDF53-C443-4EB9-8BCF-2DB1474DF4EF}" v="19" dt="2023-04-05T17:15:36.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my Nileshkumar Patel" userId="S::n01537561@humber.ca::cb2bc5fd-74ca-4607-bc32-6e6e3e33b8e6" providerId="AD" clId="Web-{3B34BC12-7B7E-BA9C-2E57-B51B987F747E}"/>
    <pc:docChg chg="modSld addMainMaster delMainMaster">
      <pc:chgData name="Charmy Nileshkumar Patel" userId="S::n01537561@humber.ca::cb2bc5fd-74ca-4607-bc32-6e6e3e33b8e6" providerId="AD" clId="Web-{3B34BC12-7B7E-BA9C-2E57-B51B987F747E}" dt="2023-04-05T02:14:38.838" v="219" actId="14100"/>
      <pc:docMkLst>
        <pc:docMk/>
      </pc:docMkLst>
      <pc:sldChg chg="addSp delSp modSp mod setBg modClrScheme setClrOvrMap delDesignElem chgLayout">
        <pc:chgData name="Charmy Nileshkumar Patel" userId="S::n01537561@humber.ca::cb2bc5fd-74ca-4607-bc32-6e6e3e33b8e6" providerId="AD" clId="Web-{3B34BC12-7B7E-BA9C-2E57-B51B987F747E}" dt="2023-04-05T02:12:45.791" v="203"/>
        <pc:sldMkLst>
          <pc:docMk/>
          <pc:sldMk cId="707789176" sldId="258"/>
        </pc:sldMkLst>
        <pc:spChg chg="mod ord">
          <ac:chgData name="Charmy Nileshkumar Patel" userId="S::n01537561@humber.ca::cb2bc5fd-74ca-4607-bc32-6e6e3e33b8e6" providerId="AD" clId="Web-{3B34BC12-7B7E-BA9C-2E57-B51B987F747E}" dt="2023-04-05T02:12:45.791" v="203"/>
          <ac:spMkLst>
            <pc:docMk/>
            <pc:sldMk cId="707789176" sldId="258"/>
            <ac:spMk id="2" creationId="{A29DE7F2-E890-4744-88DD-A75F5E300513}"/>
          </ac:spMkLst>
        </pc:spChg>
        <pc:spChg chg="del">
          <ac:chgData name="Charmy Nileshkumar Patel" userId="S::n01537561@humber.ca::cb2bc5fd-74ca-4607-bc32-6e6e3e33b8e6" providerId="AD" clId="Web-{3B34BC12-7B7E-BA9C-2E57-B51B987F747E}" dt="2023-04-05T01:41:10.716" v="0"/>
          <ac:spMkLst>
            <pc:docMk/>
            <pc:sldMk cId="707789176" sldId="258"/>
            <ac:spMk id="13" creationId="{ED2D7C63-562A-41C7-892E-0C73F5D59870}"/>
          </ac:spMkLst>
        </pc:spChg>
        <pc:spChg chg="add del">
          <ac:chgData name="Charmy Nileshkumar Patel" userId="S::n01537561@humber.ca::cb2bc5fd-74ca-4607-bc32-6e6e3e33b8e6" providerId="AD" clId="Web-{3B34BC12-7B7E-BA9C-2E57-B51B987F747E}" dt="2023-04-05T02:12:45.791" v="203"/>
          <ac:spMkLst>
            <pc:docMk/>
            <pc:sldMk cId="707789176" sldId="258"/>
            <ac:spMk id="19" creationId="{25C8D2C1-DA83-420D-9635-D52CE066B5DA}"/>
          </ac:spMkLst>
        </pc:spChg>
        <pc:spChg chg="add del">
          <ac:chgData name="Charmy Nileshkumar Patel" userId="S::n01537561@humber.ca::cb2bc5fd-74ca-4607-bc32-6e6e3e33b8e6" providerId="AD" clId="Web-{3B34BC12-7B7E-BA9C-2E57-B51B987F747E}" dt="2023-04-05T02:12:45.791" v="203"/>
          <ac:spMkLst>
            <pc:docMk/>
            <pc:sldMk cId="707789176" sldId="258"/>
            <ac:spMk id="22" creationId="{434F74C9-6A0B-409E-AD1C-45B58BE91BB8}"/>
          </ac:spMkLst>
        </pc:spChg>
        <pc:spChg chg="add del">
          <ac:chgData name="Charmy Nileshkumar Patel" userId="S::n01537561@humber.ca::cb2bc5fd-74ca-4607-bc32-6e6e3e33b8e6" providerId="AD" clId="Web-{3B34BC12-7B7E-BA9C-2E57-B51B987F747E}" dt="2023-04-05T02:12:45.791" v="203"/>
          <ac:spMkLst>
            <pc:docMk/>
            <pc:sldMk cId="707789176" sldId="258"/>
            <ac:spMk id="28" creationId="{C4E89C94-E462-4566-A15A-32835FD68BCD}"/>
          </ac:spMkLst>
        </pc:spChg>
        <pc:spChg chg="add del">
          <ac:chgData name="Charmy Nileshkumar Patel" userId="S::n01537561@humber.ca::cb2bc5fd-74ca-4607-bc32-6e6e3e33b8e6" providerId="AD" clId="Web-{3B34BC12-7B7E-BA9C-2E57-B51B987F747E}" dt="2023-04-05T02:12:45.791" v="203"/>
          <ac:spMkLst>
            <pc:docMk/>
            <pc:sldMk cId="707789176" sldId="258"/>
            <ac:spMk id="30" creationId="{E25F4A20-71FB-4A26-92E2-89DED49264CA}"/>
          </ac:spMkLst>
        </pc:spChg>
        <pc:grpChg chg="del">
          <ac:chgData name="Charmy Nileshkumar Patel" userId="S::n01537561@humber.ca::cb2bc5fd-74ca-4607-bc32-6e6e3e33b8e6" providerId="AD" clId="Web-{3B34BC12-7B7E-BA9C-2E57-B51B987F747E}" dt="2023-04-05T01:41:10.716" v="0"/>
          <ac:grpSpMkLst>
            <pc:docMk/>
            <pc:sldMk cId="707789176" sldId="258"/>
            <ac:grpSpMk id="17" creationId="{6DF25E23-BE15-4E36-A700-59F0CE8C54A8}"/>
          </ac:grpSpMkLst>
        </pc:grpChg>
        <pc:picChg chg="mod">
          <ac:chgData name="Charmy Nileshkumar Patel" userId="S::n01537561@humber.ca::cb2bc5fd-74ca-4607-bc32-6e6e3e33b8e6" providerId="AD" clId="Web-{3B34BC12-7B7E-BA9C-2E57-B51B987F747E}" dt="2023-04-05T01:55:31.292" v="95"/>
          <ac:picMkLst>
            <pc:docMk/>
            <pc:sldMk cId="707789176" sldId="258"/>
            <ac:picMk id="15" creationId="{EFD30642-8663-AC11-178A-AA1EA084DF3D}"/>
          </ac:picMkLst>
        </pc:picChg>
        <pc:cxnChg chg="del">
          <ac:chgData name="Charmy Nileshkumar Patel" userId="S::n01537561@humber.ca::cb2bc5fd-74ca-4607-bc32-6e6e3e33b8e6" providerId="AD" clId="Web-{3B34BC12-7B7E-BA9C-2E57-B51B987F747E}" dt="2023-04-05T01:41:10.716" v="0"/>
          <ac:cxnSpMkLst>
            <pc:docMk/>
            <pc:sldMk cId="707789176" sldId="258"/>
            <ac:cxnSpMk id="5" creationId="{8FD48FB1-66D8-4676-B0AA-C139A1DB78D1}"/>
          </ac:cxnSpMkLst>
        </pc:cxnChg>
        <pc:cxnChg chg="del">
          <ac:chgData name="Charmy Nileshkumar Patel" userId="S::n01537561@humber.ca::cb2bc5fd-74ca-4607-bc32-6e6e3e33b8e6" providerId="AD" clId="Web-{3B34BC12-7B7E-BA9C-2E57-B51B987F747E}" dt="2023-04-05T01:41:10.716" v="0"/>
          <ac:cxnSpMkLst>
            <pc:docMk/>
            <pc:sldMk cId="707789176" sldId="258"/>
            <ac:cxnSpMk id="6" creationId="{F033F5AE-6728-4F19-8DED-658E674B31B9}"/>
          </ac:cxnSpMkLst>
        </pc:cxnChg>
        <pc:cxnChg chg="del">
          <ac:chgData name="Charmy Nileshkumar Patel" userId="S::n01537561@humber.ca::cb2bc5fd-74ca-4607-bc32-6e6e3e33b8e6" providerId="AD" clId="Web-{3B34BC12-7B7E-BA9C-2E57-B51B987F747E}" dt="2023-04-05T01:41:10.716" v="0"/>
          <ac:cxnSpMkLst>
            <pc:docMk/>
            <pc:sldMk cId="707789176" sldId="258"/>
            <ac:cxnSpMk id="7" creationId="{82C7D74A-18BA-4709-A808-44E8815C4430}"/>
          </ac:cxnSpMkLst>
        </pc:cxnChg>
        <pc:cxnChg chg="del">
          <ac:chgData name="Charmy Nileshkumar Patel" userId="S::n01537561@humber.ca::cb2bc5fd-74ca-4607-bc32-6e6e3e33b8e6" providerId="AD" clId="Web-{3B34BC12-7B7E-BA9C-2E57-B51B987F747E}" dt="2023-04-05T01:41:10.716" v="0"/>
          <ac:cxnSpMkLst>
            <pc:docMk/>
            <pc:sldMk cId="707789176" sldId="258"/>
            <ac:cxnSpMk id="9" creationId="{B5164A3F-1561-4039-8185-AB0EEB713EA7}"/>
          </ac:cxnSpMkLst>
        </pc:cxnChg>
        <pc:cxnChg chg="del">
          <ac:chgData name="Charmy Nileshkumar Patel" userId="S::n01537561@humber.ca::cb2bc5fd-74ca-4607-bc32-6e6e3e33b8e6" providerId="AD" clId="Web-{3B34BC12-7B7E-BA9C-2E57-B51B987F747E}" dt="2023-04-05T01:41:10.716" v="0"/>
          <ac:cxnSpMkLst>
            <pc:docMk/>
            <pc:sldMk cId="707789176" sldId="258"/>
            <ac:cxnSpMk id="11" creationId="{2A35DB53-42BE-460E-9CA1-1294C98463CB}"/>
          </ac:cxnSpMkLst>
        </pc:cxnChg>
        <pc:cxnChg chg="add del">
          <ac:chgData name="Charmy Nileshkumar Patel" userId="S::n01537561@humber.ca::cb2bc5fd-74ca-4607-bc32-6e6e3e33b8e6" providerId="AD" clId="Web-{3B34BC12-7B7E-BA9C-2E57-B51B987F747E}" dt="2023-04-05T02:12:45.791" v="203"/>
          <ac:cxnSpMkLst>
            <pc:docMk/>
            <pc:sldMk cId="707789176" sldId="258"/>
            <ac:cxnSpMk id="24" creationId="{F5486A9D-1265-4B57-91E6-68E666B978BC}"/>
          </ac:cxnSpMkLst>
        </pc:cxnChg>
        <pc:cxnChg chg="add del">
          <ac:chgData name="Charmy Nileshkumar Patel" userId="S::n01537561@humber.ca::cb2bc5fd-74ca-4607-bc32-6e6e3e33b8e6" providerId="AD" clId="Web-{3B34BC12-7B7E-BA9C-2E57-B51B987F747E}" dt="2023-04-05T02:12:45.791" v="203"/>
          <ac:cxnSpMkLst>
            <pc:docMk/>
            <pc:sldMk cId="707789176" sldId="258"/>
            <ac:cxnSpMk id="26" creationId="{4071767D-5FF7-4508-B8B7-BB60FF3AB250}"/>
          </ac:cxnSpMkLst>
        </pc:cxnChg>
      </pc:sldChg>
      <pc:sldChg chg="addSp delSp modSp mod setBg modClrScheme delDesignElem chgLayout">
        <pc:chgData name="Charmy Nileshkumar Patel" userId="S::n01537561@humber.ca::cb2bc5fd-74ca-4607-bc32-6e6e3e33b8e6" providerId="AD" clId="Web-{3B34BC12-7B7E-BA9C-2E57-B51B987F747E}" dt="2023-04-05T02:12:45.791" v="203"/>
        <pc:sldMkLst>
          <pc:docMk/>
          <pc:sldMk cId="1593920805" sldId="262"/>
        </pc:sldMkLst>
        <pc:spChg chg="mod">
          <ac:chgData name="Charmy Nileshkumar Patel" userId="S::n01537561@humber.ca::cb2bc5fd-74ca-4607-bc32-6e6e3e33b8e6" providerId="AD" clId="Web-{3B34BC12-7B7E-BA9C-2E57-B51B987F747E}" dt="2023-04-05T01:42:24.684" v="4"/>
          <ac:spMkLst>
            <pc:docMk/>
            <pc:sldMk cId="1593920805" sldId="262"/>
            <ac:spMk id="27" creationId="{BD3C24A4-21CE-32FD-5B31-BFD9BC40CAFC}"/>
          </ac:spMkLst>
        </pc:spChg>
        <pc:spChg chg="mod ord">
          <ac:chgData name="Charmy Nileshkumar Patel" userId="S::n01537561@humber.ca::cb2bc5fd-74ca-4607-bc32-6e6e3e33b8e6" providerId="AD" clId="Web-{3B34BC12-7B7E-BA9C-2E57-B51B987F747E}" dt="2023-04-05T02:12:45.791" v="203"/>
          <ac:spMkLst>
            <pc:docMk/>
            <pc:sldMk cId="1593920805" sldId="262"/>
            <ac:spMk id="32" creationId="{91317321-E1FC-DEE8-30A0-1A4FF41AC5C2}"/>
          </ac:spMkLst>
        </pc:spChg>
        <pc:spChg chg="mod ord">
          <ac:chgData name="Charmy Nileshkumar Patel" userId="S::n01537561@humber.ca::cb2bc5fd-74ca-4607-bc32-6e6e3e33b8e6" providerId="AD" clId="Web-{3B34BC12-7B7E-BA9C-2E57-B51B987F747E}" dt="2023-04-05T02:12:45.791" v="203"/>
          <ac:spMkLst>
            <pc:docMk/>
            <pc:sldMk cId="1593920805" sldId="262"/>
            <ac:spMk id="38" creationId="{86435597-3730-4E92-7613-9B6231432AA8}"/>
          </ac:spMkLst>
        </pc:spChg>
        <pc:spChg chg="add del">
          <ac:chgData name="Charmy Nileshkumar Patel" userId="S::n01537561@humber.ca::cb2bc5fd-74ca-4607-bc32-6e6e3e33b8e6" providerId="AD" clId="Web-{3B34BC12-7B7E-BA9C-2E57-B51B987F747E}" dt="2023-04-05T02:12:45.791" v="203"/>
          <ac:spMkLst>
            <pc:docMk/>
            <pc:sldMk cId="1593920805" sldId="262"/>
            <ac:spMk id="84" creationId="{600B5AE2-C5CC-499C-8F2D-249888BE22C2}"/>
          </ac:spMkLst>
        </pc:spChg>
        <pc:spChg chg="add del">
          <ac:chgData name="Charmy Nileshkumar Patel" userId="S::n01537561@humber.ca::cb2bc5fd-74ca-4607-bc32-6e6e3e33b8e6" providerId="AD" clId="Web-{3B34BC12-7B7E-BA9C-2E57-B51B987F747E}" dt="2023-04-05T02:12:45.791" v="203"/>
          <ac:spMkLst>
            <pc:docMk/>
            <pc:sldMk cId="1593920805" sldId="262"/>
            <ac:spMk id="85" creationId="{BA7A3698-B350-40E5-8475-9BCC41A089FC}"/>
          </ac:spMkLst>
        </pc:spChg>
        <pc:spChg chg="del">
          <ac:chgData name="Charmy Nileshkumar Patel" userId="S::n01537561@humber.ca::cb2bc5fd-74ca-4607-bc32-6e6e3e33b8e6" providerId="AD" clId="Web-{3B34BC12-7B7E-BA9C-2E57-B51B987F747E}" dt="2023-04-05T01:41:10.716" v="0"/>
          <ac:spMkLst>
            <pc:docMk/>
            <pc:sldMk cId="1593920805" sldId="262"/>
            <ac:spMk id="90" creationId="{01E688E0-C729-4E49-9E7B-4697607DBE19}"/>
          </ac:spMkLst>
        </pc:spChg>
        <pc:spChg chg="add del">
          <ac:chgData name="Charmy Nileshkumar Patel" userId="S::n01537561@humber.ca::cb2bc5fd-74ca-4607-bc32-6e6e3e33b8e6" providerId="AD" clId="Web-{3B34BC12-7B7E-BA9C-2E57-B51B987F747E}" dt="2023-04-05T02:12:45.791" v="203"/>
          <ac:spMkLst>
            <pc:docMk/>
            <pc:sldMk cId="1593920805" sldId="262"/>
            <ac:spMk id="94" creationId="{B598D875-841B-47A7-B4C8-237DBCE2FBC7}"/>
          </ac:spMkLst>
        </pc:spChg>
        <pc:spChg chg="add del">
          <ac:chgData name="Charmy Nileshkumar Patel" userId="S::n01537561@humber.ca::cb2bc5fd-74ca-4607-bc32-6e6e3e33b8e6" providerId="AD" clId="Web-{3B34BC12-7B7E-BA9C-2E57-B51B987F747E}" dt="2023-04-05T02:12:45.791" v="203"/>
          <ac:spMkLst>
            <pc:docMk/>
            <pc:sldMk cId="1593920805" sldId="262"/>
            <ac:spMk id="95" creationId="{154480E5-678B-478F-9170-46502C5FB3E3}"/>
          </ac:spMkLst>
        </pc:spChg>
        <pc:grpChg chg="del">
          <ac:chgData name="Charmy Nileshkumar Patel" userId="S::n01537561@humber.ca::cb2bc5fd-74ca-4607-bc32-6e6e3e33b8e6" providerId="AD" clId="Web-{3B34BC12-7B7E-BA9C-2E57-B51B987F747E}" dt="2023-04-05T01:41:10.716" v="0"/>
          <ac:grpSpMkLst>
            <pc:docMk/>
            <pc:sldMk cId="1593920805" sldId="262"/>
            <ac:grpSpMk id="97" creationId="{AAD89D74-79DD-4BE2-AA8C-8672382F2520}"/>
          </ac:grpSpMkLst>
        </pc:grpChg>
        <pc:picChg chg="mod">
          <ac:chgData name="Charmy Nileshkumar Patel" userId="S::n01537561@humber.ca::cb2bc5fd-74ca-4607-bc32-6e6e3e33b8e6" providerId="AD" clId="Web-{3B34BC12-7B7E-BA9C-2E57-B51B987F747E}" dt="2023-04-05T01:42:24.684" v="4"/>
          <ac:picMkLst>
            <pc:docMk/>
            <pc:sldMk cId="1593920805" sldId="262"/>
            <ac:picMk id="82" creationId="{D8DF9AB4-7FBE-A209-EF18-8562971AA38A}"/>
          </ac:picMkLst>
        </pc:picChg>
        <pc:cxnChg chg="add del">
          <ac:chgData name="Charmy Nileshkumar Patel" userId="S::n01537561@humber.ca::cb2bc5fd-74ca-4607-bc32-6e6e3e33b8e6" providerId="AD" clId="Web-{3B34BC12-7B7E-BA9C-2E57-B51B987F747E}" dt="2023-04-05T02:12:45.791" v="203"/>
          <ac:cxnSpMkLst>
            <pc:docMk/>
            <pc:sldMk cId="1593920805" sldId="262"/>
            <ac:cxnSpMk id="92" creationId="{0AC655C7-EC94-4BE6-84C8-2F9EFBBB2789}"/>
          </ac:cxnSpMkLst>
        </pc:cxnChg>
        <pc:cxnChg chg="add del">
          <ac:chgData name="Charmy Nileshkumar Patel" userId="S::n01537561@humber.ca::cb2bc5fd-74ca-4607-bc32-6e6e3e33b8e6" providerId="AD" clId="Web-{3B34BC12-7B7E-BA9C-2E57-B51B987F747E}" dt="2023-04-05T02:12:45.791" v="203"/>
          <ac:cxnSpMkLst>
            <pc:docMk/>
            <pc:sldMk cId="1593920805" sldId="262"/>
            <ac:cxnSpMk id="93" creationId="{E9F7CBA9-9D9B-479F-AAB5-BF785971CD85}"/>
          </ac:cxnSpMkLst>
        </pc:cxnChg>
      </pc:sldChg>
      <pc:sldChg chg="addSp delSp modSp mod modClrScheme delDesignElem chgLayout">
        <pc:chgData name="Charmy Nileshkumar Patel" userId="S::n01537561@humber.ca::cb2bc5fd-74ca-4607-bc32-6e6e3e33b8e6" providerId="AD" clId="Web-{3B34BC12-7B7E-BA9C-2E57-B51B987F747E}" dt="2023-04-05T02:12:45.791" v="203"/>
        <pc:sldMkLst>
          <pc:docMk/>
          <pc:sldMk cId="2243494996" sldId="277"/>
        </pc:sldMkLst>
        <pc:spChg chg="mod ord">
          <ac:chgData name="Charmy Nileshkumar Patel" userId="S::n01537561@humber.ca::cb2bc5fd-74ca-4607-bc32-6e6e3e33b8e6" providerId="AD" clId="Web-{3B34BC12-7B7E-BA9C-2E57-B51B987F747E}" dt="2023-04-05T02:12:45.791" v="203"/>
          <ac:spMkLst>
            <pc:docMk/>
            <pc:sldMk cId="2243494996" sldId="277"/>
            <ac:spMk id="2" creationId="{6719F29B-F233-48AF-8261-F33A4E079E3E}"/>
          </ac:spMkLst>
        </pc:spChg>
        <pc:spChg chg="del mod ord">
          <ac:chgData name="Charmy Nileshkumar Patel" userId="S::n01537561@humber.ca::cb2bc5fd-74ca-4607-bc32-6e6e3e33b8e6" providerId="AD" clId="Web-{3B34BC12-7B7E-BA9C-2E57-B51B987F747E}" dt="2023-04-05T01:41:51.403" v="2"/>
          <ac:spMkLst>
            <pc:docMk/>
            <pc:sldMk cId="2243494996" sldId="277"/>
            <ac:spMk id="3" creationId="{35E3EA69-4E0E-41BD-8095-A124225A2647}"/>
          </ac:spMkLst>
        </pc:spChg>
        <pc:spChg chg="del">
          <ac:chgData name="Charmy Nileshkumar Patel" userId="S::n01537561@humber.ca::cb2bc5fd-74ca-4607-bc32-6e6e3e33b8e6" providerId="AD" clId="Web-{3B34BC12-7B7E-BA9C-2E57-B51B987F747E}" dt="2023-04-05T01:41:10.716" v="0"/>
          <ac:spMkLst>
            <pc:docMk/>
            <pc:sldMk cId="2243494996" sldId="277"/>
            <ac:spMk id="49" creationId="{CADF2543-1B6F-4FBC-A7AF-53A0430E05AB}"/>
          </ac:spMkLst>
        </pc:spChg>
        <pc:grpChg chg="del">
          <ac:chgData name="Charmy Nileshkumar Patel" userId="S::n01537561@humber.ca::cb2bc5fd-74ca-4607-bc32-6e6e3e33b8e6" providerId="AD" clId="Web-{3B34BC12-7B7E-BA9C-2E57-B51B987F747E}" dt="2023-04-05T01:41:10.716" v="0"/>
          <ac:grpSpMkLst>
            <pc:docMk/>
            <pc:sldMk cId="2243494996" sldId="277"/>
            <ac:grpSpMk id="51" creationId="{A80A6E81-6B71-43DF-877B-E964A9A4CB68}"/>
          </ac:grpSpMkLst>
        </pc:grpChg>
        <pc:graphicFrameChg chg="add mod ord">
          <ac:chgData name="Charmy Nileshkumar Patel" userId="S::n01537561@humber.ca::cb2bc5fd-74ca-4607-bc32-6e6e3e33b8e6" providerId="AD" clId="Web-{3B34BC12-7B7E-BA9C-2E57-B51B987F747E}" dt="2023-04-05T02:12:45.791" v="203"/>
          <ac:graphicFrameMkLst>
            <pc:docMk/>
            <pc:sldMk cId="2243494996" sldId="277"/>
            <ac:graphicFrameMk id="5" creationId="{0EC251F6-E5A8-0AC9-E301-29ECA74F3D48}"/>
          </ac:graphicFrameMkLst>
        </pc:graphicFrameChg>
      </pc:sldChg>
      <pc:sldChg chg="addSp delSp modSp mod setBg modClrScheme delDesignElem chgLayout">
        <pc:chgData name="Charmy Nileshkumar Patel" userId="S::n01537561@humber.ca::cb2bc5fd-74ca-4607-bc32-6e6e3e33b8e6" providerId="AD" clId="Web-{3B34BC12-7B7E-BA9C-2E57-B51B987F747E}" dt="2023-04-05T02:12:45.791" v="203"/>
        <pc:sldMkLst>
          <pc:docMk/>
          <pc:sldMk cId="641089649" sldId="294"/>
        </pc:sldMkLst>
        <pc:spChg chg="mod ord">
          <ac:chgData name="Charmy Nileshkumar Patel" userId="S::n01537561@humber.ca::cb2bc5fd-74ca-4607-bc32-6e6e3e33b8e6" providerId="AD" clId="Web-{3B34BC12-7B7E-BA9C-2E57-B51B987F747E}" dt="2023-04-05T02:12:45.791" v="203"/>
          <ac:spMkLst>
            <pc:docMk/>
            <pc:sldMk cId="641089649" sldId="294"/>
            <ac:spMk id="2" creationId="{A29DE7F2-E890-4744-88DD-A75F5E300513}"/>
          </ac:spMkLst>
        </pc:spChg>
        <pc:spChg chg="del">
          <ac:chgData name="Charmy Nileshkumar Patel" userId="S::n01537561@humber.ca::cb2bc5fd-74ca-4607-bc32-6e6e3e33b8e6" providerId="AD" clId="Web-{3B34BC12-7B7E-BA9C-2E57-B51B987F747E}" dt="2023-04-05T01:41:10.716" v="0"/>
          <ac:spMkLst>
            <pc:docMk/>
            <pc:sldMk cId="641089649" sldId="294"/>
            <ac:spMk id="18" creationId="{637214A4-997B-4C95-951E-08E1B51B5AF9}"/>
          </ac:spMkLst>
        </pc:spChg>
        <pc:spChg chg="add del">
          <ac:chgData name="Charmy Nileshkumar Patel" userId="S::n01537561@humber.ca::cb2bc5fd-74ca-4607-bc32-6e6e3e33b8e6" providerId="AD" clId="Web-{3B34BC12-7B7E-BA9C-2E57-B51B987F747E}" dt="2023-04-05T02:12:45.791" v="203"/>
          <ac:spMkLst>
            <pc:docMk/>
            <pc:sldMk cId="641089649" sldId="294"/>
            <ac:spMk id="22" creationId="{4E4490D0-3672-446A-AC12-B4830333BDDD}"/>
          </ac:spMkLst>
        </pc:spChg>
        <pc:spChg chg="add del">
          <ac:chgData name="Charmy Nileshkumar Patel" userId="S::n01537561@humber.ca::cb2bc5fd-74ca-4607-bc32-6e6e3e33b8e6" providerId="AD" clId="Web-{3B34BC12-7B7E-BA9C-2E57-B51B987F747E}" dt="2023-04-05T02:12:45.791" v="203"/>
          <ac:spMkLst>
            <pc:docMk/>
            <pc:sldMk cId="641089649" sldId="294"/>
            <ac:spMk id="24" creationId="{39CB82C2-DF65-4EC1-8280-F201D50F570B}"/>
          </ac:spMkLst>
        </pc:spChg>
        <pc:spChg chg="add del">
          <ac:chgData name="Charmy Nileshkumar Patel" userId="S::n01537561@humber.ca::cb2bc5fd-74ca-4607-bc32-6e6e3e33b8e6" providerId="AD" clId="Web-{3B34BC12-7B7E-BA9C-2E57-B51B987F747E}" dt="2023-04-05T02:12:45.791" v="203"/>
          <ac:spMkLst>
            <pc:docMk/>
            <pc:sldMk cId="641089649" sldId="294"/>
            <ac:spMk id="26" creationId="{AE220058-3FCE-496E-ADF2-D8A6961F39F6}"/>
          </ac:spMkLst>
        </pc:spChg>
        <pc:spChg chg="add del">
          <ac:chgData name="Charmy Nileshkumar Patel" userId="S::n01537561@humber.ca::cb2bc5fd-74ca-4607-bc32-6e6e3e33b8e6" providerId="AD" clId="Web-{3B34BC12-7B7E-BA9C-2E57-B51B987F747E}" dt="2023-04-05T02:12:45.791" v="203"/>
          <ac:spMkLst>
            <pc:docMk/>
            <pc:sldMk cId="641089649" sldId="294"/>
            <ac:spMk id="28" creationId="{3E9C5090-7D25-41E3-A6D3-CCAEE505E785}"/>
          </ac:spMkLst>
        </pc:spChg>
        <pc:spChg chg="add del">
          <ac:chgData name="Charmy Nileshkumar Patel" userId="S::n01537561@humber.ca::cb2bc5fd-74ca-4607-bc32-6e6e3e33b8e6" providerId="AD" clId="Web-{3B34BC12-7B7E-BA9C-2E57-B51B987F747E}" dt="2023-04-05T02:12:45.791" v="203"/>
          <ac:spMkLst>
            <pc:docMk/>
            <pc:sldMk cId="641089649" sldId="294"/>
            <ac:spMk id="29" creationId="{11BF8809-0DAC-41E5-A212-ACB4A01BE95B}"/>
          </ac:spMkLst>
        </pc:spChg>
        <pc:grpChg chg="del">
          <ac:chgData name="Charmy Nileshkumar Patel" userId="S::n01537561@humber.ca::cb2bc5fd-74ca-4607-bc32-6e6e3e33b8e6" providerId="AD" clId="Web-{3B34BC12-7B7E-BA9C-2E57-B51B987F747E}" dt="2023-04-05T01:41:10.716" v="0"/>
          <ac:grpSpMkLst>
            <pc:docMk/>
            <pc:sldMk cId="641089649" sldId="294"/>
            <ac:grpSpMk id="20" creationId="{307A8868-805D-4C18-8A8B-4817BA9FF9B5}"/>
          </ac:grpSpMkLst>
        </pc:grpChg>
        <pc:picChg chg="mod">
          <ac:chgData name="Charmy Nileshkumar Patel" userId="S::n01537561@humber.ca::cb2bc5fd-74ca-4607-bc32-6e6e3e33b8e6" providerId="AD" clId="Web-{3B34BC12-7B7E-BA9C-2E57-B51B987F747E}" dt="2023-04-05T01:41:33.247" v="1"/>
          <ac:picMkLst>
            <pc:docMk/>
            <pc:sldMk cId="641089649" sldId="294"/>
            <ac:picMk id="6" creationId="{51925A1E-A176-ACB8-DCA8-31F4E97F6903}"/>
          </ac:picMkLst>
        </pc:picChg>
        <pc:cxnChg chg="del">
          <ac:chgData name="Charmy Nileshkumar Patel" userId="S::n01537561@humber.ca::cb2bc5fd-74ca-4607-bc32-6e6e3e33b8e6" providerId="AD" clId="Web-{3B34BC12-7B7E-BA9C-2E57-B51B987F747E}" dt="2023-04-05T01:41:10.716" v="0"/>
          <ac:cxnSpMkLst>
            <pc:docMk/>
            <pc:sldMk cId="641089649" sldId="294"/>
            <ac:cxnSpMk id="8" creationId="{0512F9CB-A1A0-4043-A103-F6A4B94B695A}"/>
          </ac:cxnSpMkLst>
        </pc:cxnChg>
        <pc:cxnChg chg="del">
          <ac:chgData name="Charmy Nileshkumar Patel" userId="S::n01537561@humber.ca::cb2bc5fd-74ca-4607-bc32-6e6e3e33b8e6" providerId="AD" clId="Web-{3B34BC12-7B7E-BA9C-2E57-B51B987F747E}" dt="2023-04-05T01:41:10.716" v="0"/>
          <ac:cxnSpMkLst>
            <pc:docMk/>
            <pc:sldMk cId="641089649" sldId="294"/>
            <ac:cxnSpMk id="10" creationId="{ADBE6588-EE16-4389-857C-86A156D49E5D}"/>
          </ac:cxnSpMkLst>
        </pc:cxnChg>
        <pc:cxnChg chg="del">
          <ac:chgData name="Charmy Nileshkumar Patel" userId="S::n01537561@humber.ca::cb2bc5fd-74ca-4607-bc32-6e6e3e33b8e6" providerId="AD" clId="Web-{3B34BC12-7B7E-BA9C-2E57-B51B987F747E}" dt="2023-04-05T01:41:10.716" v="0"/>
          <ac:cxnSpMkLst>
            <pc:docMk/>
            <pc:sldMk cId="641089649" sldId="294"/>
            <ac:cxnSpMk id="12" creationId="{17FD48D2-B0A7-413D-B947-AA55AC1296D5}"/>
          </ac:cxnSpMkLst>
        </pc:cxnChg>
        <pc:cxnChg chg="del">
          <ac:chgData name="Charmy Nileshkumar Patel" userId="S::n01537561@humber.ca::cb2bc5fd-74ca-4607-bc32-6e6e3e33b8e6" providerId="AD" clId="Web-{3B34BC12-7B7E-BA9C-2E57-B51B987F747E}" dt="2023-04-05T01:41:10.716" v="0"/>
          <ac:cxnSpMkLst>
            <pc:docMk/>
            <pc:sldMk cId="641089649" sldId="294"/>
            <ac:cxnSpMk id="14" creationId="{2BE668D0-D906-4EEE-B32F-8C028624B837}"/>
          </ac:cxnSpMkLst>
        </pc:cxnChg>
        <pc:cxnChg chg="del">
          <ac:chgData name="Charmy Nileshkumar Patel" userId="S::n01537561@humber.ca::cb2bc5fd-74ca-4607-bc32-6e6e3e33b8e6" providerId="AD" clId="Web-{3B34BC12-7B7E-BA9C-2E57-B51B987F747E}" dt="2023-04-05T01:41:10.716" v="0"/>
          <ac:cxnSpMkLst>
            <pc:docMk/>
            <pc:sldMk cId="641089649" sldId="294"/>
            <ac:cxnSpMk id="16" creationId="{D1DE67A3-B8F6-4CFD-A8E0-D15200F23152}"/>
          </ac:cxnSpMkLst>
        </pc:cxnChg>
        <pc:cxnChg chg="add del">
          <ac:chgData name="Charmy Nileshkumar Patel" userId="S::n01537561@humber.ca::cb2bc5fd-74ca-4607-bc32-6e6e3e33b8e6" providerId="AD" clId="Web-{3B34BC12-7B7E-BA9C-2E57-B51B987F747E}" dt="2023-04-05T02:12:45.791" v="203"/>
          <ac:cxnSpMkLst>
            <pc:docMk/>
            <pc:sldMk cId="641089649" sldId="294"/>
            <ac:cxnSpMk id="25" creationId="{7E1D4427-852B-4B37-8E76-0E9F1810BA2A}"/>
          </ac:cxnSpMkLst>
        </pc:cxnChg>
        <pc:cxnChg chg="add del">
          <ac:chgData name="Charmy Nileshkumar Patel" userId="S::n01537561@humber.ca::cb2bc5fd-74ca-4607-bc32-6e6e3e33b8e6" providerId="AD" clId="Web-{3B34BC12-7B7E-BA9C-2E57-B51B987F747E}" dt="2023-04-05T02:12:45.791" v="203"/>
          <ac:cxnSpMkLst>
            <pc:docMk/>
            <pc:sldMk cId="641089649" sldId="294"/>
            <ac:cxnSpMk id="27" creationId="{E193F809-7E50-4AAD-8E26-878207931CB5}"/>
          </ac:cxnSpMkLst>
        </pc:cxnChg>
      </pc:sldChg>
      <pc:sldChg chg="modSp mod setBg modClrScheme chgLayout">
        <pc:chgData name="Charmy Nileshkumar Patel" userId="S::n01537561@humber.ca::cb2bc5fd-74ca-4607-bc32-6e6e3e33b8e6" providerId="AD" clId="Web-{3B34BC12-7B7E-BA9C-2E57-B51B987F747E}" dt="2023-04-05T02:12:45.791" v="203"/>
        <pc:sldMkLst>
          <pc:docMk/>
          <pc:sldMk cId="1045972725" sldId="295"/>
        </pc:sldMkLst>
        <pc:spChg chg="mod ord">
          <ac:chgData name="Charmy Nileshkumar Patel" userId="S::n01537561@humber.ca::cb2bc5fd-74ca-4607-bc32-6e6e3e33b8e6" providerId="AD" clId="Web-{3B34BC12-7B7E-BA9C-2E57-B51B987F747E}" dt="2023-04-05T02:12:45.791" v="203"/>
          <ac:spMkLst>
            <pc:docMk/>
            <pc:sldMk cId="1045972725" sldId="295"/>
            <ac:spMk id="2" creationId="{5864BC4F-3D59-464A-857E-6F155B368ED7}"/>
          </ac:spMkLst>
        </pc:spChg>
        <pc:spChg chg="mod ord">
          <ac:chgData name="Charmy Nileshkumar Patel" userId="S::n01537561@humber.ca::cb2bc5fd-74ca-4607-bc32-6e6e3e33b8e6" providerId="AD" clId="Web-{3B34BC12-7B7E-BA9C-2E57-B51B987F747E}" dt="2023-04-05T02:12:45.791" v="203"/>
          <ac:spMkLst>
            <pc:docMk/>
            <pc:sldMk cId="1045972725" sldId="295"/>
            <ac:spMk id="4" creationId="{BD63931C-8215-9E1A-53B1-AD7129528F30}"/>
          </ac:spMkLst>
        </pc:spChg>
        <pc:spChg chg="mod ord">
          <ac:chgData name="Charmy Nileshkumar Patel" userId="S::n01537561@humber.ca::cb2bc5fd-74ca-4607-bc32-6e6e3e33b8e6" providerId="AD" clId="Web-{3B34BC12-7B7E-BA9C-2E57-B51B987F747E}" dt="2023-04-05T02:12:45.791" v="203"/>
          <ac:spMkLst>
            <pc:docMk/>
            <pc:sldMk cId="1045972725" sldId="295"/>
            <ac:spMk id="7" creationId="{EBC02F21-4E3C-469E-B11C-9214231082D3}"/>
          </ac:spMkLst>
        </pc:spChg>
        <pc:spChg chg="mod ord">
          <ac:chgData name="Charmy Nileshkumar Patel" userId="S::n01537561@humber.ca::cb2bc5fd-74ca-4607-bc32-6e6e3e33b8e6" providerId="AD" clId="Web-{3B34BC12-7B7E-BA9C-2E57-B51B987F747E}" dt="2023-04-05T02:12:45.791" v="203"/>
          <ac:spMkLst>
            <pc:docMk/>
            <pc:sldMk cId="1045972725" sldId="295"/>
            <ac:spMk id="9" creationId="{8C1455DF-5CEC-44A2-A92D-8E901D15B7CC}"/>
          </ac:spMkLst>
        </pc:spChg>
        <pc:spChg chg="mod ord">
          <ac:chgData name="Charmy Nileshkumar Patel" userId="S::n01537561@humber.ca::cb2bc5fd-74ca-4607-bc32-6e6e3e33b8e6" providerId="AD" clId="Web-{3B34BC12-7B7E-BA9C-2E57-B51B987F747E}" dt="2023-04-05T02:12:45.791" v="203"/>
          <ac:spMkLst>
            <pc:docMk/>
            <pc:sldMk cId="1045972725" sldId="295"/>
            <ac:spMk id="10" creationId="{7C7E7B18-D05F-4C44-8718-8C671160FC98}"/>
          </ac:spMkLst>
        </pc:spChg>
        <pc:spChg chg="mod ord">
          <ac:chgData name="Charmy Nileshkumar Patel" userId="S::n01537561@humber.ca::cb2bc5fd-74ca-4607-bc32-6e6e3e33b8e6" providerId="AD" clId="Web-{3B34BC12-7B7E-BA9C-2E57-B51B987F747E}" dt="2023-04-05T02:12:45.791" v="203"/>
          <ac:spMkLst>
            <pc:docMk/>
            <pc:sldMk cId="1045972725" sldId="295"/>
            <ac:spMk id="11" creationId="{C4EAD5C6-02F0-4D27-8D85-1BD5EA833D6F}"/>
          </ac:spMkLst>
        </pc:spChg>
        <pc:spChg chg="mod ord">
          <ac:chgData name="Charmy Nileshkumar Patel" userId="S::n01537561@humber.ca::cb2bc5fd-74ca-4607-bc32-6e6e3e33b8e6" providerId="AD" clId="Web-{3B34BC12-7B7E-BA9C-2E57-B51B987F747E}" dt="2023-04-05T02:12:45.791" v="203"/>
          <ac:spMkLst>
            <pc:docMk/>
            <pc:sldMk cId="1045972725" sldId="295"/>
            <ac:spMk id="20" creationId="{BC46925A-8382-42EB-891C-DBB4EAAA33F8}"/>
          </ac:spMkLst>
        </pc:spChg>
        <pc:spChg chg="mod ord">
          <ac:chgData name="Charmy Nileshkumar Patel" userId="S::n01537561@humber.ca::cb2bc5fd-74ca-4607-bc32-6e6e3e33b8e6" providerId="AD" clId="Web-{3B34BC12-7B7E-BA9C-2E57-B51B987F747E}" dt="2023-04-05T02:12:45.791" v="203"/>
          <ac:spMkLst>
            <pc:docMk/>
            <pc:sldMk cId="1045972725" sldId="295"/>
            <ac:spMk id="21" creationId="{318AFADE-B54F-4988-8000-B9336A395336}"/>
          </ac:spMkLst>
        </pc:spChg>
        <pc:spChg chg="mod ord">
          <ac:chgData name="Charmy Nileshkumar Patel" userId="S::n01537561@humber.ca::cb2bc5fd-74ca-4607-bc32-6e6e3e33b8e6" providerId="AD" clId="Web-{3B34BC12-7B7E-BA9C-2E57-B51B987F747E}" dt="2023-04-05T02:12:45.791" v="203"/>
          <ac:spMkLst>
            <pc:docMk/>
            <pc:sldMk cId="1045972725" sldId="295"/>
            <ac:spMk id="22" creationId="{F296843C-0ED0-4314-A6F0-DD60C828DDFB}"/>
          </ac:spMkLst>
        </pc:spChg>
        <pc:spChg chg="mod ord">
          <ac:chgData name="Charmy Nileshkumar Patel" userId="S::n01537561@humber.ca::cb2bc5fd-74ca-4607-bc32-6e6e3e33b8e6" providerId="AD" clId="Web-{3B34BC12-7B7E-BA9C-2E57-B51B987F747E}" dt="2023-04-05T02:12:45.791" v="203"/>
          <ac:spMkLst>
            <pc:docMk/>
            <pc:sldMk cId="1045972725" sldId="295"/>
            <ac:spMk id="23" creationId="{649BF20C-562E-400E-BEA6-1D5F81F2FE44}"/>
          </ac:spMkLst>
        </pc:spChg>
        <pc:spChg chg="mod ord">
          <ac:chgData name="Charmy Nileshkumar Patel" userId="S::n01537561@humber.ca::cb2bc5fd-74ca-4607-bc32-6e6e3e33b8e6" providerId="AD" clId="Web-{3B34BC12-7B7E-BA9C-2E57-B51B987F747E}" dt="2023-04-05T02:12:45.791" v="203"/>
          <ac:spMkLst>
            <pc:docMk/>
            <pc:sldMk cId="1045972725" sldId="295"/>
            <ac:spMk id="24" creationId="{5AA25980-D334-4FC0-9091-936E53B8D321}"/>
          </ac:spMkLst>
        </pc:spChg>
      </pc:sldChg>
      <pc:sldChg chg="addSp delSp modSp mod setBg modClrScheme delDesignElem chgLayout">
        <pc:chgData name="Charmy Nileshkumar Patel" userId="S::n01537561@humber.ca::cb2bc5fd-74ca-4607-bc32-6e6e3e33b8e6" providerId="AD" clId="Web-{3B34BC12-7B7E-BA9C-2E57-B51B987F747E}" dt="2023-04-05T02:12:45.791" v="203"/>
        <pc:sldMkLst>
          <pc:docMk/>
          <pc:sldMk cId="717804343" sldId="297"/>
        </pc:sldMkLst>
        <pc:spChg chg="mod">
          <ac:chgData name="Charmy Nileshkumar Patel" userId="S::n01537561@humber.ca::cb2bc5fd-74ca-4607-bc32-6e6e3e33b8e6" providerId="AD" clId="Web-{3B34BC12-7B7E-BA9C-2E57-B51B987F747E}" dt="2023-04-05T01:48:19.059" v="21"/>
          <ac:spMkLst>
            <pc:docMk/>
            <pc:sldMk cId="717804343" sldId="297"/>
            <ac:spMk id="79" creationId="{D40A075C-02F9-CD49-B399-3493E4561C14}"/>
          </ac:spMkLst>
        </pc:spChg>
        <pc:spChg chg="add del">
          <ac:chgData name="Charmy Nileshkumar Patel" userId="S::n01537561@humber.ca::cb2bc5fd-74ca-4607-bc32-6e6e3e33b8e6" providerId="AD" clId="Web-{3B34BC12-7B7E-BA9C-2E57-B51B987F747E}" dt="2023-04-05T01:48:10.481" v="17"/>
          <ac:spMkLst>
            <pc:docMk/>
            <pc:sldMk cId="717804343" sldId="297"/>
            <ac:spMk id="87" creationId="{36D16D1E-4205-49F5-BD2A-DA769947C104}"/>
          </ac:spMkLst>
        </pc:spChg>
        <pc:spChg chg="add del">
          <ac:chgData name="Charmy Nileshkumar Patel" userId="S::n01537561@humber.ca::cb2bc5fd-74ca-4607-bc32-6e6e3e33b8e6" providerId="AD" clId="Web-{3B34BC12-7B7E-BA9C-2E57-B51B987F747E}" dt="2023-04-05T01:48:10.481" v="17"/>
          <ac:spMkLst>
            <pc:docMk/>
            <pc:sldMk cId="717804343" sldId="297"/>
            <ac:spMk id="88" creationId="{012FD100-C039-4E03-B5E4-2EDFA7290AA6}"/>
          </ac:spMkLst>
        </pc:spChg>
        <pc:spChg chg="add del">
          <ac:chgData name="Charmy Nileshkumar Patel" userId="S::n01537561@humber.ca::cb2bc5fd-74ca-4607-bc32-6e6e3e33b8e6" providerId="AD" clId="Web-{3B34BC12-7B7E-BA9C-2E57-B51B987F747E}" dt="2023-04-05T01:48:10.481" v="17"/>
          <ac:spMkLst>
            <pc:docMk/>
            <pc:sldMk cId="717804343" sldId="297"/>
            <ac:spMk id="89" creationId="{FB5993E2-C02B-4335-ABA5-D8EC465551E3}"/>
          </ac:spMkLst>
        </pc:spChg>
        <pc:spChg chg="add del">
          <ac:chgData name="Charmy Nileshkumar Patel" userId="S::n01537561@humber.ca::cb2bc5fd-74ca-4607-bc32-6e6e3e33b8e6" providerId="AD" clId="Web-{3B34BC12-7B7E-BA9C-2E57-B51B987F747E}" dt="2023-04-05T01:48:10.481" v="17"/>
          <ac:spMkLst>
            <pc:docMk/>
            <pc:sldMk cId="717804343" sldId="297"/>
            <ac:spMk id="91" creationId="{C0B801A2-5622-4BE8-9AD2-C337A2CD0022}"/>
          </ac:spMkLst>
        </pc:spChg>
        <pc:spChg chg="add del">
          <ac:chgData name="Charmy Nileshkumar Patel" userId="S::n01537561@humber.ca::cb2bc5fd-74ca-4607-bc32-6e6e3e33b8e6" providerId="AD" clId="Web-{3B34BC12-7B7E-BA9C-2E57-B51B987F747E}" dt="2023-04-05T01:48:10.481" v="17"/>
          <ac:spMkLst>
            <pc:docMk/>
            <pc:sldMk cId="717804343" sldId="297"/>
            <ac:spMk id="99" creationId="{B7AF614F-5BC3-4086-99F5-B87C5847A071}"/>
          </ac:spMkLst>
        </pc:spChg>
        <pc:spChg chg="add del">
          <ac:chgData name="Charmy Nileshkumar Patel" userId="S::n01537561@humber.ca::cb2bc5fd-74ca-4607-bc32-6e6e3e33b8e6" providerId="AD" clId="Web-{3B34BC12-7B7E-BA9C-2E57-B51B987F747E}" dt="2023-04-05T01:48:14.277" v="19"/>
          <ac:spMkLst>
            <pc:docMk/>
            <pc:sldMk cId="717804343" sldId="297"/>
            <ac:spMk id="101" creationId="{36D16D1E-4205-49F5-BD2A-DA769947C104}"/>
          </ac:spMkLst>
        </pc:spChg>
        <pc:spChg chg="add del">
          <ac:chgData name="Charmy Nileshkumar Patel" userId="S::n01537561@humber.ca::cb2bc5fd-74ca-4607-bc32-6e6e3e33b8e6" providerId="AD" clId="Web-{3B34BC12-7B7E-BA9C-2E57-B51B987F747E}" dt="2023-04-05T01:48:14.277" v="19"/>
          <ac:spMkLst>
            <pc:docMk/>
            <pc:sldMk cId="717804343" sldId="297"/>
            <ac:spMk id="102" creationId="{012FD100-C039-4E03-B5E4-2EDFA7290AA6}"/>
          </ac:spMkLst>
        </pc:spChg>
        <pc:spChg chg="add del">
          <ac:chgData name="Charmy Nileshkumar Patel" userId="S::n01537561@humber.ca::cb2bc5fd-74ca-4607-bc32-6e6e3e33b8e6" providerId="AD" clId="Web-{3B34BC12-7B7E-BA9C-2E57-B51B987F747E}" dt="2023-04-05T01:48:14.277" v="19"/>
          <ac:spMkLst>
            <pc:docMk/>
            <pc:sldMk cId="717804343" sldId="297"/>
            <ac:spMk id="111" creationId="{A6B16355-27FB-445B-B646-02AB73637459}"/>
          </ac:spMkLst>
        </pc:spChg>
        <pc:spChg chg="add del">
          <ac:chgData name="Charmy Nileshkumar Patel" userId="S::n01537561@humber.ca::cb2bc5fd-74ca-4607-bc32-6e6e3e33b8e6" providerId="AD" clId="Web-{3B34BC12-7B7E-BA9C-2E57-B51B987F747E}" dt="2023-04-05T01:48:14.277" v="19"/>
          <ac:spMkLst>
            <pc:docMk/>
            <pc:sldMk cId="717804343" sldId="297"/>
            <ac:spMk id="114" creationId="{6B3BF2E5-C3AB-441F-A430-491119C56D26}"/>
          </ac:spMkLst>
        </pc:spChg>
        <pc:spChg chg="add del">
          <ac:chgData name="Charmy Nileshkumar Patel" userId="S::n01537561@humber.ca::cb2bc5fd-74ca-4607-bc32-6e6e3e33b8e6" providerId="AD" clId="Web-{3B34BC12-7B7E-BA9C-2E57-B51B987F747E}" dt="2023-04-05T01:48:14.277" v="19"/>
          <ac:spMkLst>
            <pc:docMk/>
            <pc:sldMk cId="717804343" sldId="297"/>
            <ac:spMk id="116" creationId="{DD07C90B-B81A-473B-8919-CA924E61FFCF}"/>
          </ac:spMkLst>
        </pc:spChg>
        <pc:spChg chg="add del">
          <ac:chgData name="Charmy Nileshkumar Patel" userId="S::n01537561@humber.ca::cb2bc5fd-74ca-4607-bc32-6e6e3e33b8e6" providerId="AD" clId="Web-{3B34BC12-7B7E-BA9C-2E57-B51B987F747E}" dt="2023-04-05T01:48:19.059" v="21"/>
          <ac:spMkLst>
            <pc:docMk/>
            <pc:sldMk cId="717804343" sldId="297"/>
            <ac:spMk id="118" creationId="{36D16D1E-4205-49F5-BD2A-DA769947C104}"/>
          </ac:spMkLst>
        </pc:spChg>
        <pc:spChg chg="add del">
          <ac:chgData name="Charmy Nileshkumar Patel" userId="S::n01537561@humber.ca::cb2bc5fd-74ca-4607-bc32-6e6e3e33b8e6" providerId="AD" clId="Web-{3B34BC12-7B7E-BA9C-2E57-B51B987F747E}" dt="2023-04-05T01:48:19.059" v="21"/>
          <ac:spMkLst>
            <pc:docMk/>
            <pc:sldMk cId="717804343" sldId="297"/>
            <ac:spMk id="119" creationId="{012FD100-C039-4E03-B5E4-2EDFA7290AA6}"/>
          </ac:spMkLst>
        </pc:spChg>
        <pc:grpChg chg="del">
          <ac:chgData name="Charmy Nileshkumar Patel" userId="S::n01537561@humber.ca::cb2bc5fd-74ca-4607-bc32-6e6e3e33b8e6" providerId="AD" clId="Web-{3B34BC12-7B7E-BA9C-2E57-B51B987F747E}" dt="2023-04-05T01:41:10.716" v="0"/>
          <ac:grpSpMkLst>
            <pc:docMk/>
            <pc:sldMk cId="717804343" sldId="297"/>
            <ac:grpSpMk id="165" creationId="{AF304036-39E3-48EB-90A1-E9E4F96E04BC}"/>
          </ac:grpSpMkLst>
        </pc:grpChg>
        <pc:graphicFrameChg chg="mod modGraphic">
          <ac:chgData name="Charmy Nileshkumar Patel" userId="S::n01537561@humber.ca::cb2bc5fd-74ca-4607-bc32-6e6e3e33b8e6" providerId="AD" clId="Web-{3B34BC12-7B7E-BA9C-2E57-B51B987F747E}" dt="2023-04-05T01:48:22.856" v="23"/>
          <ac:graphicFrameMkLst>
            <pc:docMk/>
            <pc:sldMk cId="717804343" sldId="297"/>
            <ac:graphicFrameMk id="81" creationId="{51AC2D84-7997-CCC2-3C6C-22ACC5F0C4C7}"/>
          </ac:graphicFrameMkLst>
        </pc:graphicFrameChg>
        <pc:cxnChg chg="add del">
          <ac:chgData name="Charmy Nileshkumar Patel" userId="S::n01537561@humber.ca::cb2bc5fd-74ca-4607-bc32-6e6e3e33b8e6" providerId="AD" clId="Web-{3B34BC12-7B7E-BA9C-2E57-B51B987F747E}" dt="2023-04-05T01:48:10.481" v="17"/>
          <ac:cxnSpMkLst>
            <pc:docMk/>
            <pc:sldMk cId="717804343" sldId="297"/>
            <ac:cxnSpMk id="90" creationId="{4418FCD2-8448-4A81-8EB4-72250F7827B4}"/>
          </ac:cxnSpMkLst>
        </pc:cxnChg>
        <pc:cxnChg chg="add del">
          <ac:chgData name="Charmy Nileshkumar Patel" userId="S::n01537561@humber.ca::cb2bc5fd-74ca-4607-bc32-6e6e3e33b8e6" providerId="AD" clId="Web-{3B34BC12-7B7E-BA9C-2E57-B51B987F747E}" dt="2023-04-05T01:48:14.277" v="19"/>
          <ac:cxnSpMkLst>
            <pc:docMk/>
            <pc:sldMk cId="717804343" sldId="297"/>
            <ac:cxnSpMk id="108" creationId="{4418FCD2-8448-4A81-8EB4-72250F7827B4}"/>
          </ac:cxnSpMkLst>
        </pc:cxnChg>
        <pc:cxnChg chg="add del">
          <ac:chgData name="Charmy Nileshkumar Patel" userId="S::n01537561@humber.ca::cb2bc5fd-74ca-4607-bc32-6e6e3e33b8e6" providerId="AD" clId="Web-{3B34BC12-7B7E-BA9C-2E57-B51B987F747E}" dt="2023-04-05T01:48:14.277" v="19"/>
          <ac:cxnSpMkLst>
            <pc:docMk/>
            <pc:sldMk cId="717804343" sldId="297"/>
            <ac:cxnSpMk id="113" creationId="{06DA680F-F6AC-453E-A8BF-C5BDED2851DE}"/>
          </ac:cxnSpMkLst>
        </pc:cxnChg>
        <pc:cxnChg chg="add del">
          <ac:chgData name="Charmy Nileshkumar Patel" userId="S::n01537561@humber.ca::cb2bc5fd-74ca-4607-bc32-6e6e3e33b8e6" providerId="AD" clId="Web-{3B34BC12-7B7E-BA9C-2E57-B51B987F747E}" dt="2023-04-05T01:48:19.059" v="21"/>
          <ac:cxnSpMkLst>
            <pc:docMk/>
            <pc:sldMk cId="717804343" sldId="297"/>
            <ac:cxnSpMk id="122" creationId="{4418FCD2-8448-4A81-8EB4-72250F7827B4}"/>
          </ac:cxnSpMkLst>
        </pc:cxnChg>
      </pc:sldChg>
      <pc:sldChg chg="addSp delSp modSp mod modClrScheme delDesignElem chgLayout">
        <pc:chgData name="Charmy Nileshkumar Patel" userId="S::n01537561@humber.ca::cb2bc5fd-74ca-4607-bc32-6e6e3e33b8e6" providerId="AD" clId="Web-{3B34BC12-7B7E-BA9C-2E57-B51B987F747E}" dt="2023-04-05T02:12:45.791" v="203"/>
        <pc:sldMkLst>
          <pc:docMk/>
          <pc:sldMk cId="14691746" sldId="298"/>
        </pc:sldMkLst>
        <pc:spChg chg="mod">
          <ac:chgData name="Charmy Nileshkumar Patel" userId="S::n01537561@humber.ca::cb2bc5fd-74ca-4607-bc32-6e6e3e33b8e6" providerId="AD" clId="Web-{3B34BC12-7B7E-BA9C-2E57-B51B987F747E}" dt="2023-04-05T02:10:06.807" v="191" actId="20577"/>
          <ac:spMkLst>
            <pc:docMk/>
            <pc:sldMk cId="14691746" sldId="298"/>
            <ac:spMk id="2" creationId="{1A9D5D4E-62A5-5752-7229-25E6BBD6D4C5}"/>
          </ac:spMkLst>
        </pc:spChg>
        <pc:spChg chg="mod">
          <ac:chgData name="Charmy Nileshkumar Patel" userId="S::n01537561@humber.ca::cb2bc5fd-74ca-4607-bc32-6e6e3e33b8e6" providerId="AD" clId="Web-{3B34BC12-7B7E-BA9C-2E57-B51B987F747E}" dt="2023-04-05T01:49:15.168" v="33" actId="1076"/>
          <ac:spMkLst>
            <pc:docMk/>
            <pc:sldMk cId="14691746" sldId="298"/>
            <ac:spMk id="3" creationId="{7B7670F1-7562-6C77-FBD1-CCFF083404D6}"/>
          </ac:spMkLst>
        </pc:spChg>
        <pc:spChg chg="mod">
          <ac:chgData name="Charmy Nileshkumar Patel" userId="S::n01537561@humber.ca::cb2bc5fd-74ca-4607-bc32-6e6e3e33b8e6" providerId="AD" clId="Web-{3B34BC12-7B7E-BA9C-2E57-B51B987F747E}" dt="2023-04-05T01:49:18.684" v="34" actId="1076"/>
          <ac:spMkLst>
            <pc:docMk/>
            <pc:sldMk cId="14691746" sldId="298"/>
            <ac:spMk id="21" creationId="{E40FD0D0-F83A-905E-2CA6-A2571BA37EBB}"/>
          </ac:spMkLst>
        </pc:spChg>
        <pc:spChg chg="add del">
          <ac:chgData name="Charmy Nileshkumar Patel" userId="S::n01537561@humber.ca::cb2bc5fd-74ca-4607-bc32-6e6e3e33b8e6" providerId="AD" clId="Web-{3B34BC12-7B7E-BA9C-2E57-B51B987F747E}" dt="2023-04-05T02:12:45.791" v="203"/>
          <ac:spMkLst>
            <pc:docMk/>
            <pc:sldMk cId="14691746" sldId="298"/>
            <ac:spMk id="23" creationId="{36D16D1E-4205-49F5-BD2A-DA769947C104}"/>
          </ac:spMkLst>
        </pc:spChg>
        <pc:spChg chg="add del">
          <ac:chgData name="Charmy Nileshkumar Patel" userId="S::n01537561@humber.ca::cb2bc5fd-74ca-4607-bc32-6e6e3e33b8e6" providerId="AD" clId="Web-{3B34BC12-7B7E-BA9C-2E57-B51B987F747E}" dt="2023-04-05T02:12:45.791" v="203"/>
          <ac:spMkLst>
            <pc:docMk/>
            <pc:sldMk cId="14691746" sldId="298"/>
            <ac:spMk id="28" creationId="{012FD100-C039-4E03-B5E4-2EDFA7290AA6}"/>
          </ac:spMkLst>
        </pc:spChg>
        <pc:picChg chg="mod">
          <ac:chgData name="Charmy Nileshkumar Patel" userId="S::n01537561@humber.ca::cb2bc5fd-74ca-4607-bc32-6e6e3e33b8e6" providerId="AD" clId="Web-{3B34BC12-7B7E-BA9C-2E57-B51B987F747E}" dt="2023-04-05T01:48:44.824" v="24"/>
          <ac:picMkLst>
            <pc:docMk/>
            <pc:sldMk cId="14691746" sldId="298"/>
            <ac:picMk id="9" creationId="{16DCF0BE-4707-7C24-578C-BD06E04BF4E9}"/>
          </ac:picMkLst>
        </pc:picChg>
        <pc:picChg chg="mod">
          <ac:chgData name="Charmy Nileshkumar Patel" userId="S::n01537561@humber.ca::cb2bc5fd-74ca-4607-bc32-6e6e3e33b8e6" providerId="AD" clId="Web-{3B34BC12-7B7E-BA9C-2E57-B51B987F747E}" dt="2023-04-05T01:49:26.121" v="35" actId="1076"/>
          <ac:picMkLst>
            <pc:docMk/>
            <pc:sldMk cId="14691746" sldId="298"/>
            <ac:picMk id="13" creationId="{A92DB3E8-50CF-0FA1-3F8D-0B9685EA030B}"/>
          </ac:picMkLst>
        </pc:picChg>
        <pc:cxnChg chg="add del">
          <ac:chgData name="Charmy Nileshkumar Patel" userId="S::n01537561@humber.ca::cb2bc5fd-74ca-4607-bc32-6e6e3e33b8e6" providerId="AD" clId="Web-{3B34BC12-7B7E-BA9C-2E57-B51B987F747E}" dt="2023-04-05T02:12:45.791" v="203"/>
          <ac:cxnSpMkLst>
            <pc:docMk/>
            <pc:sldMk cId="14691746" sldId="298"/>
            <ac:cxnSpMk id="30" creationId="{4418FCD2-8448-4A81-8EB4-72250F7827B4}"/>
          </ac:cxnSpMkLst>
        </pc:cxnChg>
      </pc:sldChg>
      <pc:sldChg chg="addSp delSp modSp mod setBg modClrScheme chgLayout">
        <pc:chgData name="Charmy Nileshkumar Patel" userId="S::n01537561@humber.ca::cb2bc5fd-74ca-4607-bc32-6e6e3e33b8e6" providerId="AD" clId="Web-{3B34BC12-7B7E-BA9C-2E57-B51B987F747E}" dt="2023-04-05T02:12:45.791" v="203"/>
        <pc:sldMkLst>
          <pc:docMk/>
          <pc:sldMk cId="1938739224" sldId="299"/>
        </pc:sldMkLst>
        <pc:spChg chg="mod">
          <ac:chgData name="Charmy Nileshkumar Patel" userId="S::n01537561@humber.ca::cb2bc5fd-74ca-4607-bc32-6e6e3e33b8e6" providerId="AD" clId="Web-{3B34BC12-7B7E-BA9C-2E57-B51B987F747E}" dt="2023-04-05T02:11:56.791" v="201" actId="1076"/>
          <ac:spMkLst>
            <pc:docMk/>
            <pc:sldMk cId="1938739224" sldId="299"/>
            <ac:spMk id="2" creationId="{B162A37D-D859-36D9-E616-2A568326C005}"/>
          </ac:spMkLst>
        </pc:spChg>
        <pc:spChg chg="mod">
          <ac:chgData name="Charmy Nileshkumar Patel" userId="S::n01537561@humber.ca::cb2bc5fd-74ca-4607-bc32-6e6e3e33b8e6" providerId="AD" clId="Web-{3B34BC12-7B7E-BA9C-2E57-B51B987F747E}" dt="2023-04-05T01:50:51.277" v="52" actId="1076"/>
          <ac:spMkLst>
            <pc:docMk/>
            <pc:sldMk cId="1938739224" sldId="299"/>
            <ac:spMk id="3" creationId="{96F5F47F-A6D8-9B43-F6E2-EBCBD4215C8A}"/>
          </ac:spMkLst>
        </pc:spChg>
        <pc:spChg chg="mod ord">
          <ac:chgData name="Charmy Nileshkumar Patel" userId="S::n01537561@humber.ca::cb2bc5fd-74ca-4607-bc32-6e6e3e33b8e6" providerId="AD" clId="Web-{3B34BC12-7B7E-BA9C-2E57-B51B987F747E}" dt="2023-04-05T02:12:45.791" v="203"/>
          <ac:spMkLst>
            <pc:docMk/>
            <pc:sldMk cId="1938739224" sldId="299"/>
            <ac:spMk id="20" creationId="{3169B29D-7EC9-F0B8-0E5E-E861748DF011}"/>
          </ac:spMkLst>
        </pc:spChg>
        <pc:spChg chg="mod ord">
          <ac:chgData name="Charmy Nileshkumar Patel" userId="S::n01537561@humber.ca::cb2bc5fd-74ca-4607-bc32-6e6e3e33b8e6" providerId="AD" clId="Web-{3B34BC12-7B7E-BA9C-2E57-B51B987F747E}" dt="2023-04-05T02:12:45.791" v="203"/>
          <ac:spMkLst>
            <pc:docMk/>
            <pc:sldMk cId="1938739224" sldId="299"/>
            <ac:spMk id="36" creationId="{E658FBF2-9449-E082-6A9C-80E3879FBA6D}"/>
          </ac:spMkLst>
        </pc:spChg>
        <pc:spChg chg="add del">
          <ac:chgData name="Charmy Nileshkumar Patel" userId="S::n01537561@humber.ca::cb2bc5fd-74ca-4607-bc32-6e6e3e33b8e6" providerId="AD" clId="Web-{3B34BC12-7B7E-BA9C-2E57-B51B987F747E}" dt="2023-04-05T01:49:42.840" v="37"/>
          <ac:spMkLst>
            <pc:docMk/>
            <pc:sldMk cId="1938739224" sldId="299"/>
            <ac:spMk id="41" creationId="{36D16D1E-4205-49F5-BD2A-DA769947C104}"/>
          </ac:spMkLst>
        </pc:spChg>
        <pc:spChg chg="add del">
          <ac:chgData name="Charmy Nileshkumar Patel" userId="S::n01537561@humber.ca::cb2bc5fd-74ca-4607-bc32-6e6e3e33b8e6" providerId="AD" clId="Web-{3B34BC12-7B7E-BA9C-2E57-B51B987F747E}" dt="2023-04-05T01:49:42.840" v="37"/>
          <ac:spMkLst>
            <pc:docMk/>
            <pc:sldMk cId="1938739224" sldId="299"/>
            <ac:spMk id="43" creationId="{012FD100-C039-4E03-B5E4-2EDFA7290AA6}"/>
          </ac:spMkLst>
        </pc:spChg>
        <pc:spChg chg="add del">
          <ac:chgData name="Charmy Nileshkumar Patel" userId="S::n01537561@humber.ca::cb2bc5fd-74ca-4607-bc32-6e6e3e33b8e6" providerId="AD" clId="Web-{3B34BC12-7B7E-BA9C-2E57-B51B987F747E}" dt="2023-04-05T01:49:42.840" v="37"/>
          <ac:spMkLst>
            <pc:docMk/>
            <pc:sldMk cId="1938739224" sldId="299"/>
            <ac:spMk id="47" creationId="{A6B16355-27FB-445B-B646-02AB73637459}"/>
          </ac:spMkLst>
        </pc:spChg>
        <pc:spChg chg="add del">
          <ac:chgData name="Charmy Nileshkumar Patel" userId="S::n01537561@humber.ca::cb2bc5fd-74ca-4607-bc32-6e6e3e33b8e6" providerId="AD" clId="Web-{3B34BC12-7B7E-BA9C-2E57-B51B987F747E}" dt="2023-04-05T01:49:42.840" v="37"/>
          <ac:spMkLst>
            <pc:docMk/>
            <pc:sldMk cId="1938739224" sldId="299"/>
            <ac:spMk id="51" creationId="{6B3BF2E5-C3AB-441F-A430-491119C56D26}"/>
          </ac:spMkLst>
        </pc:spChg>
        <pc:spChg chg="add del">
          <ac:chgData name="Charmy Nileshkumar Patel" userId="S::n01537561@humber.ca::cb2bc5fd-74ca-4607-bc32-6e6e3e33b8e6" providerId="AD" clId="Web-{3B34BC12-7B7E-BA9C-2E57-B51B987F747E}" dt="2023-04-05T01:49:42.840" v="37"/>
          <ac:spMkLst>
            <pc:docMk/>
            <pc:sldMk cId="1938739224" sldId="299"/>
            <ac:spMk id="53" creationId="{DD07C90B-B81A-473B-8919-CA924E61FFCF}"/>
          </ac:spMkLst>
        </pc:spChg>
        <pc:spChg chg="add del">
          <ac:chgData name="Charmy Nileshkumar Patel" userId="S::n01537561@humber.ca::cb2bc5fd-74ca-4607-bc32-6e6e3e33b8e6" providerId="AD" clId="Web-{3B34BC12-7B7E-BA9C-2E57-B51B987F747E}" dt="2023-04-05T01:49:58.262" v="43"/>
          <ac:spMkLst>
            <pc:docMk/>
            <pc:sldMk cId="1938739224" sldId="299"/>
            <ac:spMk id="55" creationId="{36D16D1E-4205-49F5-BD2A-DA769947C104}"/>
          </ac:spMkLst>
        </pc:spChg>
        <pc:spChg chg="add del">
          <ac:chgData name="Charmy Nileshkumar Patel" userId="S::n01537561@humber.ca::cb2bc5fd-74ca-4607-bc32-6e6e3e33b8e6" providerId="AD" clId="Web-{3B34BC12-7B7E-BA9C-2E57-B51B987F747E}" dt="2023-04-05T01:49:58.262" v="43"/>
          <ac:spMkLst>
            <pc:docMk/>
            <pc:sldMk cId="1938739224" sldId="299"/>
            <ac:spMk id="56" creationId="{012FD100-C039-4E03-B5E4-2EDFA7290AA6}"/>
          </ac:spMkLst>
        </pc:spChg>
        <pc:picChg chg="mod">
          <ac:chgData name="Charmy Nileshkumar Patel" userId="S::n01537561@humber.ca::cb2bc5fd-74ca-4607-bc32-6e6e3e33b8e6" providerId="AD" clId="Web-{3B34BC12-7B7E-BA9C-2E57-B51B987F747E}" dt="2023-04-05T01:50:54.230" v="53" actId="1076"/>
          <ac:picMkLst>
            <pc:docMk/>
            <pc:sldMk cId="1938739224" sldId="299"/>
            <ac:picMk id="13" creationId="{6503AAD7-1140-32C7-E8CD-E13DD36A32F2}"/>
          </ac:picMkLst>
        </pc:picChg>
        <pc:picChg chg="mod">
          <ac:chgData name="Charmy Nileshkumar Patel" userId="S::n01537561@humber.ca::cb2bc5fd-74ca-4607-bc32-6e6e3e33b8e6" providerId="AD" clId="Web-{3B34BC12-7B7E-BA9C-2E57-B51B987F747E}" dt="2023-04-05T01:49:58.262" v="43"/>
          <ac:picMkLst>
            <pc:docMk/>
            <pc:sldMk cId="1938739224" sldId="299"/>
            <ac:picMk id="17" creationId="{8A9BCCAB-0147-AF9B-743D-7C3B1FA89611}"/>
          </ac:picMkLst>
        </pc:picChg>
        <pc:cxnChg chg="add del">
          <ac:chgData name="Charmy Nileshkumar Patel" userId="S::n01537561@humber.ca::cb2bc5fd-74ca-4607-bc32-6e6e3e33b8e6" providerId="AD" clId="Web-{3B34BC12-7B7E-BA9C-2E57-B51B987F747E}" dt="2023-04-05T01:49:42.840" v="37"/>
          <ac:cxnSpMkLst>
            <pc:docMk/>
            <pc:sldMk cId="1938739224" sldId="299"/>
            <ac:cxnSpMk id="45" creationId="{4418FCD2-8448-4A81-8EB4-72250F7827B4}"/>
          </ac:cxnSpMkLst>
        </pc:cxnChg>
        <pc:cxnChg chg="add del">
          <ac:chgData name="Charmy Nileshkumar Patel" userId="S::n01537561@humber.ca::cb2bc5fd-74ca-4607-bc32-6e6e3e33b8e6" providerId="AD" clId="Web-{3B34BC12-7B7E-BA9C-2E57-B51B987F747E}" dt="2023-04-05T01:49:42.840" v="37"/>
          <ac:cxnSpMkLst>
            <pc:docMk/>
            <pc:sldMk cId="1938739224" sldId="299"/>
            <ac:cxnSpMk id="49" creationId="{06DA680F-F6AC-453E-A8BF-C5BDED2851DE}"/>
          </ac:cxnSpMkLst>
        </pc:cxnChg>
        <pc:cxnChg chg="add del">
          <ac:chgData name="Charmy Nileshkumar Patel" userId="S::n01537561@humber.ca::cb2bc5fd-74ca-4607-bc32-6e6e3e33b8e6" providerId="AD" clId="Web-{3B34BC12-7B7E-BA9C-2E57-B51B987F747E}" dt="2023-04-05T01:49:58.262" v="43"/>
          <ac:cxnSpMkLst>
            <pc:docMk/>
            <pc:sldMk cId="1938739224" sldId="299"/>
            <ac:cxnSpMk id="57" creationId="{4418FCD2-8448-4A81-8EB4-72250F7827B4}"/>
          </ac:cxnSpMkLst>
        </pc:cxnChg>
      </pc:sldChg>
      <pc:sldChg chg="addSp delSp modSp mod setBg modClrScheme delDesignElem chgLayout">
        <pc:chgData name="Charmy Nileshkumar Patel" userId="S::n01537561@humber.ca::cb2bc5fd-74ca-4607-bc32-6e6e3e33b8e6" providerId="AD" clId="Web-{3B34BC12-7B7E-BA9C-2E57-B51B987F747E}" dt="2023-04-05T02:12:45.791" v="203"/>
        <pc:sldMkLst>
          <pc:docMk/>
          <pc:sldMk cId="3973036491" sldId="300"/>
        </pc:sldMkLst>
        <pc:spChg chg="mod">
          <ac:chgData name="Charmy Nileshkumar Patel" userId="S::n01537561@humber.ca::cb2bc5fd-74ca-4607-bc32-6e6e3e33b8e6" providerId="AD" clId="Web-{3B34BC12-7B7E-BA9C-2E57-B51B987F747E}" dt="2023-04-05T02:09:52.213" v="190" actId="20577"/>
          <ac:spMkLst>
            <pc:docMk/>
            <pc:sldMk cId="3973036491" sldId="300"/>
            <ac:spMk id="2" creationId="{FB1A8343-7134-0282-9F94-8202021D6FDB}"/>
          </ac:spMkLst>
        </pc:spChg>
        <pc:spChg chg="del mod">
          <ac:chgData name="Charmy Nileshkumar Patel" userId="S::n01537561@humber.ca::cb2bc5fd-74ca-4607-bc32-6e6e3e33b8e6" providerId="AD" clId="Web-{3B34BC12-7B7E-BA9C-2E57-B51B987F747E}" dt="2023-04-05T01:51:38.152" v="62"/>
          <ac:spMkLst>
            <pc:docMk/>
            <pc:sldMk cId="3973036491" sldId="300"/>
            <ac:spMk id="4" creationId="{0C2BC32A-EB9F-8A2E-C1A3-752155270A3F}"/>
          </ac:spMkLst>
        </pc:spChg>
        <pc:spChg chg="mod">
          <ac:chgData name="Charmy Nileshkumar Patel" userId="S::n01537561@humber.ca::cb2bc5fd-74ca-4607-bc32-6e6e3e33b8e6" providerId="AD" clId="Web-{3B34BC12-7B7E-BA9C-2E57-B51B987F747E}" dt="2023-04-05T01:51:28.637" v="60"/>
          <ac:spMkLst>
            <pc:docMk/>
            <pc:sldMk cId="3973036491" sldId="300"/>
            <ac:spMk id="8" creationId="{156EE627-B368-A875-EBF8-97838B325910}"/>
          </ac:spMkLst>
        </pc:spChg>
        <pc:spChg chg="mod">
          <ac:chgData name="Charmy Nileshkumar Patel" userId="S::n01537561@humber.ca::cb2bc5fd-74ca-4607-bc32-6e6e3e33b8e6" providerId="AD" clId="Web-{3B34BC12-7B7E-BA9C-2E57-B51B987F747E}" dt="2023-04-05T01:51:28.637" v="60"/>
          <ac:spMkLst>
            <pc:docMk/>
            <pc:sldMk cId="3973036491" sldId="300"/>
            <ac:spMk id="11" creationId="{46B90927-001C-0D07-9249-F1C015DDA6DD}"/>
          </ac:spMkLst>
        </pc:spChg>
        <pc:spChg chg="del mod">
          <ac:chgData name="Charmy Nileshkumar Patel" userId="S::n01537561@humber.ca::cb2bc5fd-74ca-4607-bc32-6e6e3e33b8e6" providerId="AD" clId="Web-{3B34BC12-7B7E-BA9C-2E57-B51B987F747E}" dt="2023-04-05T01:51:35.683" v="61"/>
          <ac:spMkLst>
            <pc:docMk/>
            <pc:sldMk cId="3973036491" sldId="300"/>
            <ac:spMk id="23" creationId="{DB11096A-379E-C8E5-1412-9BE25146823D}"/>
          </ac:spMkLst>
        </pc:spChg>
        <pc:spChg chg="add del">
          <ac:chgData name="Charmy Nileshkumar Patel" userId="S::n01537561@humber.ca::cb2bc5fd-74ca-4607-bc32-6e6e3e33b8e6" providerId="AD" clId="Web-{3B34BC12-7B7E-BA9C-2E57-B51B987F747E}" dt="2023-04-05T01:51:21.324" v="55"/>
          <ac:spMkLst>
            <pc:docMk/>
            <pc:sldMk cId="3973036491" sldId="300"/>
            <ac:spMk id="28" creationId="{36D16D1E-4205-49F5-BD2A-DA769947C104}"/>
          </ac:spMkLst>
        </pc:spChg>
        <pc:spChg chg="add del">
          <ac:chgData name="Charmy Nileshkumar Patel" userId="S::n01537561@humber.ca::cb2bc5fd-74ca-4607-bc32-6e6e3e33b8e6" providerId="AD" clId="Web-{3B34BC12-7B7E-BA9C-2E57-B51B987F747E}" dt="2023-04-05T01:51:21.324" v="55"/>
          <ac:spMkLst>
            <pc:docMk/>
            <pc:sldMk cId="3973036491" sldId="300"/>
            <ac:spMk id="30" creationId="{012FD100-C039-4E03-B5E4-2EDFA7290AA6}"/>
          </ac:spMkLst>
        </pc:spChg>
        <pc:spChg chg="add del">
          <ac:chgData name="Charmy Nileshkumar Patel" userId="S::n01537561@humber.ca::cb2bc5fd-74ca-4607-bc32-6e6e3e33b8e6" providerId="AD" clId="Web-{3B34BC12-7B7E-BA9C-2E57-B51B987F747E}" dt="2023-04-05T01:51:27.215" v="57"/>
          <ac:spMkLst>
            <pc:docMk/>
            <pc:sldMk cId="3973036491" sldId="300"/>
            <ac:spMk id="34" creationId="{F9E80720-23E6-4B89-B77E-04A7689F1BA8}"/>
          </ac:spMkLst>
        </pc:spChg>
        <pc:spChg chg="add del">
          <ac:chgData name="Charmy Nileshkumar Patel" userId="S::n01537561@humber.ca::cb2bc5fd-74ca-4607-bc32-6e6e3e33b8e6" providerId="AD" clId="Web-{3B34BC12-7B7E-BA9C-2E57-B51B987F747E}" dt="2023-04-05T01:51:27.215" v="57"/>
          <ac:spMkLst>
            <pc:docMk/>
            <pc:sldMk cId="3973036491" sldId="300"/>
            <ac:spMk id="35" creationId="{36D16D1E-4205-49F5-BD2A-DA769947C104}"/>
          </ac:spMkLst>
        </pc:spChg>
        <pc:spChg chg="add del">
          <ac:chgData name="Charmy Nileshkumar Patel" userId="S::n01537561@humber.ca::cb2bc5fd-74ca-4607-bc32-6e6e3e33b8e6" providerId="AD" clId="Web-{3B34BC12-7B7E-BA9C-2E57-B51B987F747E}" dt="2023-04-05T01:51:27.215" v="57"/>
          <ac:spMkLst>
            <pc:docMk/>
            <pc:sldMk cId="3973036491" sldId="300"/>
            <ac:spMk id="36" creationId="{CD1D3CA1-3EB6-41F3-A419-8424B56BE63A}"/>
          </ac:spMkLst>
        </pc:spChg>
        <pc:spChg chg="add del">
          <ac:chgData name="Charmy Nileshkumar Patel" userId="S::n01537561@humber.ca::cb2bc5fd-74ca-4607-bc32-6e6e3e33b8e6" providerId="AD" clId="Web-{3B34BC12-7B7E-BA9C-2E57-B51B987F747E}" dt="2023-04-05T01:51:27.215" v="57"/>
          <ac:spMkLst>
            <pc:docMk/>
            <pc:sldMk cId="3973036491" sldId="300"/>
            <ac:spMk id="37" creationId="{012FD100-C039-4E03-B5E4-2EDFA7290AA6}"/>
          </ac:spMkLst>
        </pc:spChg>
        <pc:spChg chg="add del">
          <ac:chgData name="Charmy Nileshkumar Patel" userId="S::n01537561@humber.ca::cb2bc5fd-74ca-4607-bc32-6e6e3e33b8e6" providerId="AD" clId="Web-{3B34BC12-7B7E-BA9C-2E57-B51B987F747E}" dt="2023-04-05T01:51:27.215" v="57"/>
          <ac:spMkLst>
            <pc:docMk/>
            <pc:sldMk cId="3973036491" sldId="300"/>
            <ac:spMk id="38" creationId="{4D87F7B2-AA36-4B58-BC2C-1BBA135E8B6B}"/>
          </ac:spMkLst>
        </pc:spChg>
        <pc:spChg chg="add del">
          <ac:chgData name="Charmy Nileshkumar Patel" userId="S::n01537561@humber.ca::cb2bc5fd-74ca-4607-bc32-6e6e3e33b8e6" providerId="AD" clId="Web-{3B34BC12-7B7E-BA9C-2E57-B51B987F747E}" dt="2023-04-05T01:51:28.621" v="59"/>
          <ac:spMkLst>
            <pc:docMk/>
            <pc:sldMk cId="3973036491" sldId="300"/>
            <ac:spMk id="40" creationId="{DD07C90B-B81A-473B-8919-CA924E61FFCF}"/>
          </ac:spMkLst>
        </pc:spChg>
        <pc:spChg chg="add del">
          <ac:chgData name="Charmy Nileshkumar Patel" userId="S::n01537561@humber.ca::cb2bc5fd-74ca-4607-bc32-6e6e3e33b8e6" providerId="AD" clId="Web-{3B34BC12-7B7E-BA9C-2E57-B51B987F747E}" dt="2023-04-05T01:51:28.621" v="59"/>
          <ac:spMkLst>
            <pc:docMk/>
            <pc:sldMk cId="3973036491" sldId="300"/>
            <ac:spMk id="41" creationId="{36D16D1E-4205-49F5-BD2A-DA769947C104}"/>
          </ac:spMkLst>
        </pc:spChg>
        <pc:spChg chg="add del">
          <ac:chgData name="Charmy Nileshkumar Patel" userId="S::n01537561@humber.ca::cb2bc5fd-74ca-4607-bc32-6e6e3e33b8e6" providerId="AD" clId="Web-{3B34BC12-7B7E-BA9C-2E57-B51B987F747E}" dt="2023-04-05T01:51:28.621" v="59"/>
          <ac:spMkLst>
            <pc:docMk/>
            <pc:sldMk cId="3973036491" sldId="300"/>
            <ac:spMk id="42" creationId="{012FD100-C039-4E03-B5E4-2EDFA7290AA6}"/>
          </ac:spMkLst>
        </pc:spChg>
        <pc:spChg chg="add del">
          <ac:chgData name="Charmy Nileshkumar Patel" userId="S::n01537561@humber.ca::cb2bc5fd-74ca-4607-bc32-6e6e3e33b8e6" providerId="AD" clId="Web-{3B34BC12-7B7E-BA9C-2E57-B51B987F747E}" dt="2023-04-05T01:51:28.621" v="59"/>
          <ac:spMkLst>
            <pc:docMk/>
            <pc:sldMk cId="3973036491" sldId="300"/>
            <ac:spMk id="44" creationId="{A6B16355-27FB-445B-B646-02AB73637459}"/>
          </ac:spMkLst>
        </pc:spChg>
        <pc:spChg chg="add del">
          <ac:chgData name="Charmy Nileshkumar Patel" userId="S::n01537561@humber.ca::cb2bc5fd-74ca-4607-bc32-6e6e3e33b8e6" providerId="AD" clId="Web-{3B34BC12-7B7E-BA9C-2E57-B51B987F747E}" dt="2023-04-05T01:51:28.621" v="59"/>
          <ac:spMkLst>
            <pc:docMk/>
            <pc:sldMk cId="3973036491" sldId="300"/>
            <ac:spMk id="46" creationId="{6B3BF2E5-C3AB-441F-A430-491119C56D26}"/>
          </ac:spMkLst>
        </pc:spChg>
        <pc:spChg chg="add del">
          <ac:chgData name="Charmy Nileshkumar Patel" userId="S::n01537561@humber.ca::cb2bc5fd-74ca-4607-bc32-6e6e3e33b8e6" providerId="AD" clId="Web-{3B34BC12-7B7E-BA9C-2E57-B51B987F747E}" dt="2023-04-05T02:12:45.791" v="203"/>
          <ac:spMkLst>
            <pc:docMk/>
            <pc:sldMk cId="3973036491" sldId="300"/>
            <ac:spMk id="48" creationId="{36D16D1E-4205-49F5-BD2A-DA769947C104}"/>
          </ac:spMkLst>
        </pc:spChg>
        <pc:spChg chg="add del">
          <ac:chgData name="Charmy Nileshkumar Patel" userId="S::n01537561@humber.ca::cb2bc5fd-74ca-4607-bc32-6e6e3e33b8e6" providerId="AD" clId="Web-{3B34BC12-7B7E-BA9C-2E57-B51B987F747E}" dt="2023-04-05T02:12:45.791" v="203"/>
          <ac:spMkLst>
            <pc:docMk/>
            <pc:sldMk cId="3973036491" sldId="300"/>
            <ac:spMk id="49" creationId="{012FD100-C039-4E03-B5E4-2EDFA7290AA6}"/>
          </ac:spMkLst>
        </pc:spChg>
        <pc:picChg chg="mod">
          <ac:chgData name="Charmy Nileshkumar Patel" userId="S::n01537561@humber.ca::cb2bc5fd-74ca-4607-bc32-6e6e3e33b8e6" providerId="AD" clId="Web-{3B34BC12-7B7E-BA9C-2E57-B51B987F747E}" dt="2023-04-05T01:51:48.808" v="66" actId="14100"/>
          <ac:picMkLst>
            <pc:docMk/>
            <pc:sldMk cId="3973036491" sldId="300"/>
            <ac:picMk id="5" creationId="{FB71CD4D-4D27-24B0-CFB1-0D20965F4F0D}"/>
          </ac:picMkLst>
        </pc:picChg>
        <pc:picChg chg="mod">
          <ac:chgData name="Charmy Nileshkumar Patel" userId="S::n01537561@humber.ca::cb2bc5fd-74ca-4607-bc32-6e6e3e33b8e6" providerId="AD" clId="Web-{3B34BC12-7B7E-BA9C-2E57-B51B987F747E}" dt="2023-04-05T01:52:01.402" v="69" actId="14100"/>
          <ac:picMkLst>
            <pc:docMk/>
            <pc:sldMk cId="3973036491" sldId="300"/>
            <ac:picMk id="6" creationId="{5F82883E-5ED1-4859-B9C3-0CCE4C412DB3}"/>
          </ac:picMkLst>
        </pc:picChg>
        <pc:picChg chg="mod">
          <ac:chgData name="Charmy Nileshkumar Patel" userId="S::n01537561@humber.ca::cb2bc5fd-74ca-4607-bc32-6e6e3e33b8e6" providerId="AD" clId="Web-{3B34BC12-7B7E-BA9C-2E57-B51B987F747E}" dt="2023-04-05T01:51:44.871" v="65" actId="1076"/>
          <ac:picMkLst>
            <pc:docMk/>
            <pc:sldMk cId="3973036491" sldId="300"/>
            <ac:picMk id="10" creationId="{53EB71B0-DFD0-6584-48EB-82997F7E1E76}"/>
          </ac:picMkLst>
        </pc:picChg>
        <pc:picChg chg="mod">
          <ac:chgData name="Charmy Nileshkumar Patel" userId="S::n01537561@humber.ca::cb2bc5fd-74ca-4607-bc32-6e6e3e33b8e6" providerId="AD" clId="Web-{3B34BC12-7B7E-BA9C-2E57-B51B987F747E}" dt="2023-04-05T01:52:07.808" v="70" actId="14100"/>
          <ac:picMkLst>
            <pc:docMk/>
            <pc:sldMk cId="3973036491" sldId="300"/>
            <ac:picMk id="14" creationId="{371FEA1D-937F-66FD-E379-9A4800570397}"/>
          </ac:picMkLst>
        </pc:picChg>
        <pc:cxnChg chg="add del">
          <ac:chgData name="Charmy Nileshkumar Patel" userId="S::n01537561@humber.ca::cb2bc5fd-74ca-4607-bc32-6e6e3e33b8e6" providerId="AD" clId="Web-{3B34BC12-7B7E-BA9C-2E57-B51B987F747E}" dt="2023-04-05T01:51:21.324" v="55"/>
          <ac:cxnSpMkLst>
            <pc:docMk/>
            <pc:sldMk cId="3973036491" sldId="300"/>
            <ac:cxnSpMk id="32" creationId="{4418FCD2-8448-4A81-8EB4-72250F7827B4}"/>
          </ac:cxnSpMkLst>
        </pc:cxnChg>
        <pc:cxnChg chg="add del">
          <ac:chgData name="Charmy Nileshkumar Patel" userId="S::n01537561@humber.ca::cb2bc5fd-74ca-4607-bc32-6e6e3e33b8e6" providerId="AD" clId="Web-{3B34BC12-7B7E-BA9C-2E57-B51B987F747E}" dt="2023-04-05T01:51:27.215" v="57"/>
          <ac:cxnSpMkLst>
            <pc:docMk/>
            <pc:sldMk cId="3973036491" sldId="300"/>
            <ac:cxnSpMk id="39" creationId="{4418FCD2-8448-4A81-8EB4-72250F7827B4}"/>
          </ac:cxnSpMkLst>
        </pc:cxnChg>
        <pc:cxnChg chg="add del">
          <ac:chgData name="Charmy Nileshkumar Patel" userId="S::n01537561@humber.ca::cb2bc5fd-74ca-4607-bc32-6e6e3e33b8e6" providerId="AD" clId="Web-{3B34BC12-7B7E-BA9C-2E57-B51B987F747E}" dt="2023-04-05T01:51:28.621" v="59"/>
          <ac:cxnSpMkLst>
            <pc:docMk/>
            <pc:sldMk cId="3973036491" sldId="300"/>
            <ac:cxnSpMk id="43" creationId="{4418FCD2-8448-4A81-8EB4-72250F7827B4}"/>
          </ac:cxnSpMkLst>
        </pc:cxnChg>
        <pc:cxnChg chg="add del">
          <ac:chgData name="Charmy Nileshkumar Patel" userId="S::n01537561@humber.ca::cb2bc5fd-74ca-4607-bc32-6e6e3e33b8e6" providerId="AD" clId="Web-{3B34BC12-7B7E-BA9C-2E57-B51B987F747E}" dt="2023-04-05T01:51:28.621" v="59"/>
          <ac:cxnSpMkLst>
            <pc:docMk/>
            <pc:sldMk cId="3973036491" sldId="300"/>
            <ac:cxnSpMk id="45" creationId="{06DA680F-F6AC-453E-A8BF-C5BDED2851DE}"/>
          </ac:cxnSpMkLst>
        </pc:cxnChg>
        <pc:cxnChg chg="add del">
          <ac:chgData name="Charmy Nileshkumar Patel" userId="S::n01537561@humber.ca::cb2bc5fd-74ca-4607-bc32-6e6e3e33b8e6" providerId="AD" clId="Web-{3B34BC12-7B7E-BA9C-2E57-B51B987F747E}" dt="2023-04-05T02:12:45.791" v="203"/>
          <ac:cxnSpMkLst>
            <pc:docMk/>
            <pc:sldMk cId="3973036491" sldId="300"/>
            <ac:cxnSpMk id="50" creationId="{4418FCD2-8448-4A81-8EB4-72250F7827B4}"/>
          </ac:cxnSpMkLst>
        </pc:cxnChg>
      </pc:sldChg>
      <pc:sldChg chg="modSp mod modClrScheme chgLayout">
        <pc:chgData name="Charmy Nileshkumar Patel" userId="S::n01537561@humber.ca::cb2bc5fd-74ca-4607-bc32-6e6e3e33b8e6" providerId="AD" clId="Web-{3B34BC12-7B7E-BA9C-2E57-B51B987F747E}" dt="2023-04-05T02:12:45.791" v="203"/>
        <pc:sldMkLst>
          <pc:docMk/>
          <pc:sldMk cId="1691302125" sldId="303"/>
        </pc:sldMkLst>
        <pc:spChg chg="mod">
          <ac:chgData name="Charmy Nileshkumar Patel" userId="S::n01537561@humber.ca::cb2bc5fd-74ca-4607-bc32-6e6e3e33b8e6" providerId="AD" clId="Web-{3B34BC12-7B7E-BA9C-2E57-B51B987F747E}" dt="2023-04-05T02:11:51.369" v="200" actId="1076"/>
          <ac:spMkLst>
            <pc:docMk/>
            <pc:sldMk cId="1691302125" sldId="303"/>
            <ac:spMk id="2" creationId="{B162A37D-D859-36D9-E616-2A568326C005}"/>
          </ac:spMkLst>
        </pc:spChg>
        <pc:spChg chg="mod">
          <ac:chgData name="Charmy Nileshkumar Patel" userId="S::n01537561@humber.ca::cb2bc5fd-74ca-4607-bc32-6e6e3e33b8e6" providerId="AD" clId="Web-{3B34BC12-7B7E-BA9C-2E57-B51B987F747E}" dt="2023-04-05T01:52:47.355" v="72" actId="1076"/>
          <ac:spMkLst>
            <pc:docMk/>
            <pc:sldMk cId="1691302125" sldId="303"/>
            <ac:spMk id="3" creationId="{A5B05100-ABE5-A123-43FF-269BFEBE8356}"/>
          </ac:spMkLst>
        </pc:spChg>
        <pc:spChg chg="mod">
          <ac:chgData name="Charmy Nileshkumar Patel" userId="S::n01537561@humber.ca::cb2bc5fd-74ca-4607-bc32-6e6e3e33b8e6" providerId="AD" clId="Web-{3B34BC12-7B7E-BA9C-2E57-B51B987F747E}" dt="2023-04-05T01:52:55.199" v="74" actId="1076"/>
          <ac:spMkLst>
            <pc:docMk/>
            <pc:sldMk cId="1691302125" sldId="303"/>
            <ac:spMk id="5" creationId="{9BA95C08-9B06-F7EF-9419-C3057C99673C}"/>
          </ac:spMkLst>
        </pc:spChg>
        <pc:spChg chg="mod ord">
          <ac:chgData name="Charmy Nileshkumar Patel" userId="S::n01537561@humber.ca::cb2bc5fd-74ca-4607-bc32-6e6e3e33b8e6" providerId="AD" clId="Web-{3B34BC12-7B7E-BA9C-2E57-B51B987F747E}" dt="2023-04-05T02:12:45.791" v="203"/>
          <ac:spMkLst>
            <pc:docMk/>
            <pc:sldMk cId="1691302125" sldId="303"/>
            <ac:spMk id="20" creationId="{3169B29D-7EC9-F0B8-0E5E-E861748DF011}"/>
          </ac:spMkLst>
        </pc:spChg>
        <pc:spChg chg="mod ord">
          <ac:chgData name="Charmy Nileshkumar Patel" userId="S::n01537561@humber.ca::cb2bc5fd-74ca-4607-bc32-6e6e3e33b8e6" providerId="AD" clId="Web-{3B34BC12-7B7E-BA9C-2E57-B51B987F747E}" dt="2023-04-05T02:12:45.791" v="203"/>
          <ac:spMkLst>
            <pc:docMk/>
            <pc:sldMk cId="1691302125" sldId="303"/>
            <ac:spMk id="36" creationId="{E658FBF2-9449-E082-6A9C-80E3879FBA6D}"/>
          </ac:spMkLst>
        </pc:spChg>
        <pc:picChg chg="mod">
          <ac:chgData name="Charmy Nileshkumar Patel" userId="S::n01537561@humber.ca::cb2bc5fd-74ca-4607-bc32-6e6e3e33b8e6" providerId="AD" clId="Web-{3B34BC12-7B7E-BA9C-2E57-B51B987F747E}" dt="2023-04-05T02:11:48.088" v="199" actId="1076"/>
          <ac:picMkLst>
            <pc:docMk/>
            <pc:sldMk cId="1691302125" sldId="303"/>
            <ac:picMk id="4" creationId="{07B5A659-0703-2213-561D-EDFF3741FA40}"/>
          </ac:picMkLst>
        </pc:picChg>
        <pc:picChg chg="mod">
          <ac:chgData name="Charmy Nileshkumar Patel" userId="S::n01537561@humber.ca::cb2bc5fd-74ca-4607-bc32-6e6e3e33b8e6" providerId="AD" clId="Web-{3B34BC12-7B7E-BA9C-2E57-B51B987F747E}" dt="2023-04-05T01:52:42.261" v="71" actId="1076"/>
          <ac:picMkLst>
            <pc:docMk/>
            <pc:sldMk cId="1691302125" sldId="303"/>
            <ac:picMk id="6" creationId="{47C83F23-B76B-0782-6593-B0CE731D8AF6}"/>
          </ac:picMkLst>
        </pc:picChg>
      </pc:sldChg>
      <pc:sldChg chg="modSp mod setBg modClrScheme chgLayout">
        <pc:chgData name="Charmy Nileshkumar Patel" userId="S::n01537561@humber.ca::cb2bc5fd-74ca-4607-bc32-6e6e3e33b8e6" providerId="AD" clId="Web-{3B34BC12-7B7E-BA9C-2E57-B51B987F747E}" dt="2023-04-05T02:12:45.791" v="203"/>
        <pc:sldMkLst>
          <pc:docMk/>
          <pc:sldMk cId="1312140479" sldId="304"/>
        </pc:sldMkLst>
        <pc:spChg chg="mod">
          <ac:chgData name="Charmy Nileshkumar Patel" userId="S::n01537561@humber.ca::cb2bc5fd-74ca-4607-bc32-6e6e3e33b8e6" providerId="AD" clId="Web-{3B34BC12-7B7E-BA9C-2E57-B51B987F747E}" dt="2023-04-05T01:58:07.152" v="103" actId="1076"/>
          <ac:spMkLst>
            <pc:docMk/>
            <pc:sldMk cId="1312140479" sldId="304"/>
            <ac:spMk id="2" creationId="{FB1A8343-7134-0282-9F94-8202021D6FDB}"/>
          </ac:spMkLst>
        </pc:spChg>
        <pc:spChg chg="mod">
          <ac:chgData name="Charmy Nileshkumar Patel" userId="S::n01537561@humber.ca::cb2bc5fd-74ca-4607-bc32-6e6e3e33b8e6" providerId="AD" clId="Web-{3B34BC12-7B7E-BA9C-2E57-B51B987F747E}" dt="2023-04-05T01:54:30.183" v="92" actId="20577"/>
          <ac:spMkLst>
            <pc:docMk/>
            <pc:sldMk cId="1312140479" sldId="304"/>
            <ac:spMk id="22" creationId="{C0B5C43C-3D70-C20B-605A-5B28C7D6F564}"/>
          </ac:spMkLst>
        </pc:spChg>
        <pc:spChg chg="mod">
          <ac:chgData name="Charmy Nileshkumar Patel" userId="S::n01537561@humber.ca::cb2bc5fd-74ca-4607-bc32-6e6e3e33b8e6" providerId="AD" clId="Web-{3B34BC12-7B7E-BA9C-2E57-B51B987F747E}" dt="2023-04-05T01:54:45.339" v="94" actId="20577"/>
          <ac:spMkLst>
            <pc:docMk/>
            <pc:sldMk cId="1312140479" sldId="304"/>
            <ac:spMk id="23" creationId="{DB11096A-379E-C8E5-1412-9BE25146823D}"/>
          </ac:spMkLst>
        </pc:spChg>
        <pc:picChg chg="mod">
          <ac:chgData name="Charmy Nileshkumar Patel" userId="S::n01537561@humber.ca::cb2bc5fd-74ca-4607-bc32-6e6e3e33b8e6" providerId="AD" clId="Web-{3B34BC12-7B7E-BA9C-2E57-B51B987F747E}" dt="2023-04-05T01:53:24.996" v="77" actId="1076"/>
          <ac:picMkLst>
            <pc:docMk/>
            <pc:sldMk cId="1312140479" sldId="304"/>
            <ac:picMk id="4" creationId="{B3AD3F92-B196-CF44-83FD-75ADC237C296}"/>
          </ac:picMkLst>
        </pc:picChg>
        <pc:picChg chg="mod">
          <ac:chgData name="Charmy Nileshkumar Patel" userId="S::n01537561@humber.ca::cb2bc5fd-74ca-4607-bc32-6e6e3e33b8e6" providerId="AD" clId="Web-{3B34BC12-7B7E-BA9C-2E57-B51B987F747E}" dt="2023-04-05T01:53:49.277" v="82" actId="1076"/>
          <ac:picMkLst>
            <pc:docMk/>
            <pc:sldMk cId="1312140479" sldId="304"/>
            <ac:picMk id="5" creationId="{C05EA544-4CA6-8FAC-0379-DCF555DA9849}"/>
          </ac:picMkLst>
        </pc:picChg>
      </pc:sldChg>
      <pc:sldChg chg="modSp mod modClrScheme chgLayout">
        <pc:chgData name="Charmy Nileshkumar Patel" userId="S::n01537561@humber.ca::cb2bc5fd-74ca-4607-bc32-6e6e3e33b8e6" providerId="AD" clId="Web-{3B34BC12-7B7E-BA9C-2E57-B51B987F747E}" dt="2023-04-05T02:12:45.791" v="203"/>
        <pc:sldMkLst>
          <pc:docMk/>
          <pc:sldMk cId="282684278" sldId="305"/>
        </pc:sldMkLst>
        <pc:spChg chg="mod">
          <ac:chgData name="Charmy Nileshkumar Patel" userId="S::n01537561@humber.ca::cb2bc5fd-74ca-4607-bc32-6e6e3e33b8e6" providerId="AD" clId="Web-{3B34BC12-7B7E-BA9C-2E57-B51B987F747E}" dt="2023-04-05T02:07:38.010" v="166" actId="20577"/>
          <ac:spMkLst>
            <pc:docMk/>
            <pc:sldMk cId="282684278" sldId="305"/>
            <ac:spMk id="2" creationId="{B162A37D-D859-36D9-E616-2A568326C005}"/>
          </ac:spMkLst>
        </pc:spChg>
        <pc:spChg chg="mod ord">
          <ac:chgData name="Charmy Nileshkumar Patel" userId="S::n01537561@humber.ca::cb2bc5fd-74ca-4607-bc32-6e6e3e33b8e6" providerId="AD" clId="Web-{3B34BC12-7B7E-BA9C-2E57-B51B987F747E}" dt="2023-04-05T02:12:45.791" v="203"/>
          <ac:spMkLst>
            <pc:docMk/>
            <pc:sldMk cId="282684278" sldId="305"/>
            <ac:spMk id="20" creationId="{3169B29D-7EC9-F0B8-0E5E-E861748DF011}"/>
          </ac:spMkLst>
        </pc:spChg>
        <pc:spChg chg="mod ord">
          <ac:chgData name="Charmy Nileshkumar Patel" userId="S::n01537561@humber.ca::cb2bc5fd-74ca-4607-bc32-6e6e3e33b8e6" providerId="AD" clId="Web-{3B34BC12-7B7E-BA9C-2E57-B51B987F747E}" dt="2023-04-05T02:12:45.791" v="203"/>
          <ac:spMkLst>
            <pc:docMk/>
            <pc:sldMk cId="282684278" sldId="305"/>
            <ac:spMk id="36" creationId="{E658FBF2-9449-E082-6A9C-80E3879FBA6D}"/>
          </ac:spMkLst>
        </pc:spChg>
        <pc:picChg chg="mod">
          <ac:chgData name="Charmy Nileshkumar Patel" userId="S::n01537561@humber.ca::cb2bc5fd-74ca-4607-bc32-6e6e3e33b8e6" providerId="AD" clId="Web-{3B34BC12-7B7E-BA9C-2E57-B51B987F747E}" dt="2023-04-05T02:01:57.651" v="127" actId="14100"/>
          <ac:picMkLst>
            <pc:docMk/>
            <pc:sldMk cId="282684278" sldId="305"/>
            <ac:picMk id="9" creationId="{B229D2CB-36DF-53E7-E2FC-9B291E545162}"/>
          </ac:picMkLst>
        </pc:picChg>
      </pc:sldChg>
      <pc:sldChg chg="addSp delSp modSp mod setBg modClrScheme delDesignElem chgLayout">
        <pc:chgData name="Charmy Nileshkumar Patel" userId="S::n01537561@humber.ca::cb2bc5fd-74ca-4607-bc32-6e6e3e33b8e6" providerId="AD" clId="Web-{3B34BC12-7B7E-BA9C-2E57-B51B987F747E}" dt="2023-04-05T02:13:35.557" v="208" actId="1076"/>
        <pc:sldMkLst>
          <pc:docMk/>
          <pc:sldMk cId="1323477565" sldId="306"/>
        </pc:sldMkLst>
        <pc:spChg chg="mod">
          <ac:chgData name="Charmy Nileshkumar Patel" userId="S::n01537561@humber.ca::cb2bc5fd-74ca-4607-bc32-6e6e3e33b8e6" providerId="AD" clId="Web-{3B34BC12-7B7E-BA9C-2E57-B51B987F747E}" dt="2023-04-05T02:13:12.572" v="205" actId="20577"/>
          <ac:spMkLst>
            <pc:docMk/>
            <pc:sldMk cId="1323477565" sldId="306"/>
            <ac:spMk id="2" creationId="{FB1A8343-7134-0282-9F94-8202021D6FDB}"/>
          </ac:spMkLst>
        </pc:spChg>
        <pc:spChg chg="mod">
          <ac:chgData name="Charmy Nileshkumar Patel" userId="S::n01537561@humber.ca::cb2bc5fd-74ca-4607-bc32-6e6e3e33b8e6" providerId="AD" clId="Web-{3B34BC12-7B7E-BA9C-2E57-B51B987F747E}" dt="2023-04-05T02:13:35.557" v="208" actId="1076"/>
          <ac:spMkLst>
            <pc:docMk/>
            <pc:sldMk cId="1323477565" sldId="306"/>
            <ac:spMk id="3" creationId="{36A68ABA-088D-9F5F-DB3F-B2AD9D66B379}"/>
          </ac:spMkLst>
        </pc:spChg>
        <pc:spChg chg="add del">
          <ac:chgData name="Charmy Nileshkumar Patel" userId="S::n01537561@humber.ca::cb2bc5fd-74ca-4607-bc32-6e6e3e33b8e6" providerId="AD" clId="Web-{3B34BC12-7B7E-BA9C-2E57-B51B987F747E}" dt="2023-04-05T02:12:45.791" v="203"/>
          <ac:spMkLst>
            <pc:docMk/>
            <pc:sldMk cId="1323477565" sldId="306"/>
            <ac:spMk id="10" creationId="{36D16D1E-4205-49F5-BD2A-DA769947C104}"/>
          </ac:spMkLst>
        </pc:spChg>
        <pc:spChg chg="add del">
          <ac:chgData name="Charmy Nileshkumar Patel" userId="S::n01537561@humber.ca::cb2bc5fd-74ca-4607-bc32-6e6e3e33b8e6" providerId="AD" clId="Web-{3B34BC12-7B7E-BA9C-2E57-B51B987F747E}" dt="2023-04-05T02:12:45.791" v="203"/>
          <ac:spMkLst>
            <pc:docMk/>
            <pc:sldMk cId="1323477565" sldId="306"/>
            <ac:spMk id="12" creationId="{012FD100-C039-4E03-B5E4-2EDFA7290AA6}"/>
          </ac:spMkLst>
        </pc:spChg>
        <pc:picChg chg="mod">
          <ac:chgData name="Charmy Nileshkumar Patel" userId="S::n01537561@humber.ca::cb2bc5fd-74ca-4607-bc32-6e6e3e33b8e6" providerId="AD" clId="Web-{3B34BC12-7B7E-BA9C-2E57-B51B987F747E}" dt="2023-04-05T02:02:37.604" v="139"/>
          <ac:picMkLst>
            <pc:docMk/>
            <pc:sldMk cId="1323477565" sldId="306"/>
            <ac:picMk id="5" creationId="{3F5F863D-6E75-196A-824F-7C37A8CF33B5}"/>
          </ac:picMkLst>
        </pc:picChg>
        <pc:cxnChg chg="add del">
          <ac:chgData name="Charmy Nileshkumar Patel" userId="S::n01537561@humber.ca::cb2bc5fd-74ca-4607-bc32-6e6e3e33b8e6" providerId="AD" clId="Web-{3B34BC12-7B7E-BA9C-2E57-B51B987F747E}" dt="2023-04-05T02:12:45.791" v="203"/>
          <ac:cxnSpMkLst>
            <pc:docMk/>
            <pc:sldMk cId="1323477565" sldId="306"/>
            <ac:cxnSpMk id="14" creationId="{4418FCD2-8448-4A81-8EB4-72250F7827B4}"/>
          </ac:cxnSpMkLst>
        </pc:cxnChg>
      </pc:sldChg>
      <pc:sldChg chg="mod modClrScheme chgLayout">
        <pc:chgData name="Charmy Nileshkumar Patel" userId="S::n01537561@humber.ca::cb2bc5fd-74ca-4607-bc32-6e6e3e33b8e6" providerId="AD" clId="Web-{3B34BC12-7B7E-BA9C-2E57-B51B987F747E}" dt="2023-04-05T02:12:45.791" v="203"/>
        <pc:sldMkLst>
          <pc:docMk/>
          <pc:sldMk cId="137405632" sldId="307"/>
        </pc:sldMkLst>
      </pc:sldChg>
      <pc:sldChg chg="mod setBg modClrScheme chgLayout">
        <pc:chgData name="Charmy Nileshkumar Patel" userId="S::n01537561@humber.ca::cb2bc5fd-74ca-4607-bc32-6e6e3e33b8e6" providerId="AD" clId="Web-{3B34BC12-7B7E-BA9C-2E57-B51B987F747E}" dt="2023-04-05T02:12:45.791" v="203"/>
        <pc:sldMkLst>
          <pc:docMk/>
          <pc:sldMk cId="1290578802" sldId="308"/>
        </pc:sldMkLst>
      </pc:sldChg>
      <pc:sldChg chg="addSp delSp modSp mod setBg modClrScheme delDesignElem chgLayout">
        <pc:chgData name="Charmy Nileshkumar Patel" userId="S::n01537561@humber.ca::cb2bc5fd-74ca-4607-bc32-6e6e3e33b8e6" providerId="AD" clId="Web-{3B34BC12-7B7E-BA9C-2E57-B51B987F747E}" dt="2023-04-05T02:14:18.291" v="212" actId="20577"/>
        <pc:sldMkLst>
          <pc:docMk/>
          <pc:sldMk cId="69373306" sldId="309"/>
        </pc:sldMkLst>
        <pc:spChg chg="mod">
          <ac:chgData name="Charmy Nileshkumar Patel" userId="S::n01537561@humber.ca::cb2bc5fd-74ca-4607-bc32-6e6e3e33b8e6" providerId="AD" clId="Web-{3B34BC12-7B7E-BA9C-2E57-B51B987F747E}" dt="2023-04-05T02:14:18.291" v="212" actId="20577"/>
          <ac:spMkLst>
            <pc:docMk/>
            <pc:sldMk cId="69373306" sldId="309"/>
            <ac:spMk id="2" creationId="{FB1A8343-7134-0282-9F94-8202021D6FDB}"/>
          </ac:spMkLst>
        </pc:spChg>
        <pc:spChg chg="mod">
          <ac:chgData name="Charmy Nileshkumar Patel" userId="S::n01537561@humber.ca::cb2bc5fd-74ca-4607-bc32-6e6e3e33b8e6" providerId="AD" clId="Web-{3B34BC12-7B7E-BA9C-2E57-B51B987F747E}" dt="2023-04-05T02:04:32.589" v="152" actId="20577"/>
          <ac:spMkLst>
            <pc:docMk/>
            <pc:sldMk cId="69373306" sldId="309"/>
            <ac:spMk id="3" creationId="{EFACF0A2-1E9B-51B9-2E07-647C310AE0B5}"/>
          </ac:spMkLst>
        </pc:spChg>
        <pc:spChg chg="add del">
          <ac:chgData name="Charmy Nileshkumar Patel" userId="S::n01537561@humber.ca::cb2bc5fd-74ca-4607-bc32-6e6e3e33b8e6" providerId="AD" clId="Web-{3B34BC12-7B7E-BA9C-2E57-B51B987F747E}" dt="2023-04-05T02:12:45.791" v="203"/>
          <ac:spMkLst>
            <pc:docMk/>
            <pc:sldMk cId="69373306" sldId="309"/>
            <ac:spMk id="11" creationId="{36D16D1E-4205-49F5-BD2A-DA769947C104}"/>
          </ac:spMkLst>
        </pc:spChg>
        <pc:spChg chg="add del">
          <ac:chgData name="Charmy Nileshkumar Patel" userId="S::n01537561@humber.ca::cb2bc5fd-74ca-4607-bc32-6e6e3e33b8e6" providerId="AD" clId="Web-{3B34BC12-7B7E-BA9C-2E57-B51B987F747E}" dt="2023-04-05T02:12:45.791" v="203"/>
          <ac:spMkLst>
            <pc:docMk/>
            <pc:sldMk cId="69373306" sldId="309"/>
            <ac:spMk id="13" creationId="{012FD100-C039-4E03-B5E4-2EDFA7290AA6}"/>
          </ac:spMkLst>
        </pc:spChg>
        <pc:picChg chg="mod">
          <ac:chgData name="Charmy Nileshkumar Patel" userId="S::n01537561@humber.ca::cb2bc5fd-74ca-4607-bc32-6e6e3e33b8e6" providerId="AD" clId="Web-{3B34BC12-7B7E-BA9C-2E57-B51B987F747E}" dt="2023-04-05T02:04:21.104" v="150" actId="1076"/>
          <ac:picMkLst>
            <pc:docMk/>
            <pc:sldMk cId="69373306" sldId="309"/>
            <ac:picMk id="6" creationId="{BFCAD2A6-FD53-B9B9-A7F2-83C1EDD943B6}"/>
          </ac:picMkLst>
        </pc:picChg>
        <pc:cxnChg chg="add del">
          <ac:chgData name="Charmy Nileshkumar Patel" userId="S::n01537561@humber.ca::cb2bc5fd-74ca-4607-bc32-6e6e3e33b8e6" providerId="AD" clId="Web-{3B34BC12-7B7E-BA9C-2E57-B51B987F747E}" dt="2023-04-05T02:12:45.791" v="203"/>
          <ac:cxnSpMkLst>
            <pc:docMk/>
            <pc:sldMk cId="69373306" sldId="309"/>
            <ac:cxnSpMk id="15" creationId="{4418FCD2-8448-4A81-8EB4-72250F7827B4}"/>
          </ac:cxnSpMkLst>
        </pc:cxnChg>
      </pc:sldChg>
      <pc:sldChg chg="addSp delSp modSp mod setBg modClrScheme setClrOvrMap delDesignElem chgLayout">
        <pc:chgData name="Charmy Nileshkumar Patel" userId="S::n01537561@humber.ca::cb2bc5fd-74ca-4607-bc32-6e6e3e33b8e6" providerId="AD" clId="Web-{3B34BC12-7B7E-BA9C-2E57-B51B987F747E}" dt="2023-04-05T02:12:45.791" v="203"/>
        <pc:sldMkLst>
          <pc:docMk/>
          <pc:sldMk cId="32295437" sldId="311"/>
        </pc:sldMkLst>
        <pc:spChg chg="mod ord">
          <ac:chgData name="Charmy Nileshkumar Patel" userId="S::n01537561@humber.ca::cb2bc5fd-74ca-4607-bc32-6e6e3e33b8e6" providerId="AD" clId="Web-{3B34BC12-7B7E-BA9C-2E57-B51B987F747E}" dt="2023-04-05T02:12:45.791" v="203"/>
          <ac:spMkLst>
            <pc:docMk/>
            <pc:sldMk cId="32295437" sldId="311"/>
            <ac:spMk id="2" creationId="{08B2EB18-6651-5B09-E0B1-5F489C2820B0}"/>
          </ac:spMkLst>
        </pc:spChg>
        <pc:spChg chg="add del">
          <ac:chgData name="Charmy Nileshkumar Patel" userId="S::n01537561@humber.ca::cb2bc5fd-74ca-4607-bc32-6e6e3e33b8e6" providerId="AD" clId="Web-{3B34BC12-7B7E-BA9C-2E57-B51B987F747E}" dt="2023-04-05T02:08:10.151" v="169"/>
          <ac:spMkLst>
            <pc:docMk/>
            <pc:sldMk cId="32295437" sldId="311"/>
            <ac:spMk id="4" creationId="{52C0B2E1-0268-42EC-ABD3-94F81A05BCBD}"/>
          </ac:spMkLst>
        </pc:spChg>
        <pc:spChg chg="add del">
          <ac:chgData name="Charmy Nileshkumar Patel" userId="S::n01537561@humber.ca::cb2bc5fd-74ca-4607-bc32-6e6e3e33b8e6" providerId="AD" clId="Web-{3B34BC12-7B7E-BA9C-2E57-B51B987F747E}" dt="2023-04-05T02:08:10.151" v="169"/>
          <ac:spMkLst>
            <pc:docMk/>
            <pc:sldMk cId="32295437" sldId="311"/>
            <ac:spMk id="5" creationId="{7D2256B4-48EA-40FC-BBC0-AA1EE6E0080C}"/>
          </ac:spMkLst>
        </pc:spChg>
        <pc:spChg chg="add del">
          <ac:chgData name="Charmy Nileshkumar Patel" userId="S::n01537561@humber.ca::cb2bc5fd-74ca-4607-bc32-6e6e3e33b8e6" providerId="AD" clId="Web-{3B34BC12-7B7E-BA9C-2E57-B51B987F747E}" dt="2023-04-05T02:08:10.151" v="169"/>
          <ac:spMkLst>
            <pc:docMk/>
            <pc:sldMk cId="32295437" sldId="311"/>
            <ac:spMk id="8" creationId="{8C6E698C-8155-4B8B-BDC9-B7299772B509}"/>
          </ac:spMkLst>
        </pc:spChg>
        <pc:spChg chg="add del">
          <ac:chgData name="Charmy Nileshkumar Patel" userId="S::n01537561@humber.ca::cb2bc5fd-74ca-4607-bc32-6e6e3e33b8e6" providerId="AD" clId="Web-{3B34BC12-7B7E-BA9C-2E57-B51B987F747E}" dt="2023-04-05T02:08:10.151" v="169"/>
          <ac:spMkLst>
            <pc:docMk/>
            <pc:sldMk cId="32295437" sldId="311"/>
            <ac:spMk id="10" creationId="{0EEF5601-A8BC-411D-AA64-3E79320BA122}"/>
          </ac:spMkLst>
        </pc:spChg>
        <pc:spChg chg="add del">
          <ac:chgData name="Charmy Nileshkumar Patel" userId="S::n01537561@humber.ca::cb2bc5fd-74ca-4607-bc32-6e6e3e33b8e6" providerId="AD" clId="Web-{3B34BC12-7B7E-BA9C-2E57-B51B987F747E}" dt="2023-04-05T02:08:10.151" v="169"/>
          <ac:spMkLst>
            <pc:docMk/>
            <pc:sldMk cId="32295437" sldId="311"/>
            <ac:spMk id="12" creationId="{33209156-242F-4B26-8D07-CEB2B68A9F9A}"/>
          </ac:spMkLst>
        </pc:spChg>
        <pc:spChg chg="add del">
          <ac:chgData name="Charmy Nileshkumar Patel" userId="S::n01537561@humber.ca::cb2bc5fd-74ca-4607-bc32-6e6e3e33b8e6" providerId="AD" clId="Web-{3B34BC12-7B7E-BA9C-2E57-B51B987F747E}" dt="2023-04-05T02:08:10.151" v="168"/>
          <ac:spMkLst>
            <pc:docMk/>
            <pc:sldMk cId="32295437" sldId="311"/>
            <ac:spMk id="14" creationId="{52C0B2E1-0268-42EC-ABD3-94F81A05BCBD}"/>
          </ac:spMkLst>
        </pc:spChg>
        <pc:spChg chg="add del">
          <ac:chgData name="Charmy Nileshkumar Patel" userId="S::n01537561@humber.ca::cb2bc5fd-74ca-4607-bc32-6e6e3e33b8e6" providerId="AD" clId="Web-{3B34BC12-7B7E-BA9C-2E57-B51B987F747E}" dt="2023-04-05T02:08:10.151" v="168"/>
          <ac:spMkLst>
            <pc:docMk/>
            <pc:sldMk cId="32295437" sldId="311"/>
            <ac:spMk id="16" creationId="{7D2256B4-48EA-40FC-BBC0-AA1EE6E0080C}"/>
          </ac:spMkLst>
        </pc:spChg>
        <pc:spChg chg="add del">
          <ac:chgData name="Charmy Nileshkumar Patel" userId="S::n01537561@humber.ca::cb2bc5fd-74ca-4607-bc32-6e6e3e33b8e6" providerId="AD" clId="Web-{3B34BC12-7B7E-BA9C-2E57-B51B987F747E}" dt="2023-04-05T02:08:10.151" v="168"/>
          <ac:spMkLst>
            <pc:docMk/>
            <pc:sldMk cId="32295437" sldId="311"/>
            <ac:spMk id="22" creationId="{A05250E5-90D0-4E41-B9BD-FF661DE54040}"/>
          </ac:spMkLst>
        </pc:spChg>
        <pc:spChg chg="add del">
          <ac:chgData name="Charmy Nileshkumar Patel" userId="S::n01537561@humber.ca::cb2bc5fd-74ca-4607-bc32-6e6e3e33b8e6" providerId="AD" clId="Web-{3B34BC12-7B7E-BA9C-2E57-B51B987F747E}" dt="2023-04-05T02:08:10.151" v="168"/>
          <ac:spMkLst>
            <pc:docMk/>
            <pc:sldMk cId="32295437" sldId="311"/>
            <ac:spMk id="23" creationId="{8C6E698C-8155-4B8B-BDC9-B7299772B509}"/>
          </ac:spMkLst>
        </pc:spChg>
        <pc:spChg chg="add del">
          <ac:chgData name="Charmy Nileshkumar Patel" userId="S::n01537561@humber.ca::cb2bc5fd-74ca-4607-bc32-6e6e3e33b8e6" providerId="AD" clId="Web-{3B34BC12-7B7E-BA9C-2E57-B51B987F747E}" dt="2023-04-05T02:12:45.791" v="203"/>
          <ac:spMkLst>
            <pc:docMk/>
            <pc:sldMk cId="32295437" sldId="311"/>
            <ac:spMk id="39" creationId="{52C0B2E1-0268-42EC-ABD3-94F81A05BCBD}"/>
          </ac:spMkLst>
        </pc:spChg>
        <pc:spChg chg="add del">
          <ac:chgData name="Charmy Nileshkumar Patel" userId="S::n01537561@humber.ca::cb2bc5fd-74ca-4607-bc32-6e6e3e33b8e6" providerId="AD" clId="Web-{3B34BC12-7B7E-BA9C-2E57-B51B987F747E}" dt="2023-04-05T02:12:45.791" v="203"/>
          <ac:spMkLst>
            <pc:docMk/>
            <pc:sldMk cId="32295437" sldId="311"/>
            <ac:spMk id="40" creationId="{7D2256B4-48EA-40FC-BBC0-AA1EE6E0080C}"/>
          </ac:spMkLst>
        </pc:spChg>
        <pc:spChg chg="add del">
          <ac:chgData name="Charmy Nileshkumar Patel" userId="S::n01537561@humber.ca::cb2bc5fd-74ca-4607-bc32-6e6e3e33b8e6" providerId="AD" clId="Web-{3B34BC12-7B7E-BA9C-2E57-B51B987F747E}" dt="2023-04-05T02:12:45.791" v="203"/>
          <ac:spMkLst>
            <pc:docMk/>
            <pc:sldMk cId="32295437" sldId="311"/>
            <ac:spMk id="42" creationId="{8C6E698C-8155-4B8B-BDC9-B7299772B509}"/>
          </ac:spMkLst>
        </pc:spChg>
        <pc:spChg chg="add del">
          <ac:chgData name="Charmy Nileshkumar Patel" userId="S::n01537561@humber.ca::cb2bc5fd-74ca-4607-bc32-6e6e3e33b8e6" providerId="AD" clId="Web-{3B34BC12-7B7E-BA9C-2E57-B51B987F747E}" dt="2023-04-05T02:12:45.791" v="203"/>
          <ac:spMkLst>
            <pc:docMk/>
            <pc:sldMk cId="32295437" sldId="311"/>
            <ac:spMk id="43" creationId="{0EEF5601-A8BC-411D-AA64-3E79320BA122}"/>
          </ac:spMkLst>
        </pc:spChg>
        <pc:spChg chg="add del">
          <ac:chgData name="Charmy Nileshkumar Patel" userId="S::n01537561@humber.ca::cb2bc5fd-74ca-4607-bc32-6e6e3e33b8e6" providerId="AD" clId="Web-{3B34BC12-7B7E-BA9C-2E57-B51B987F747E}" dt="2023-04-05T02:12:45.791" v="203"/>
          <ac:spMkLst>
            <pc:docMk/>
            <pc:sldMk cId="32295437" sldId="311"/>
            <ac:spMk id="51" creationId="{33209156-242F-4B26-8D07-CEB2B68A9F9A}"/>
          </ac:spMkLst>
        </pc:spChg>
        <pc:spChg chg="del">
          <ac:chgData name="Charmy Nileshkumar Patel" userId="S::n01537561@humber.ca::cb2bc5fd-74ca-4607-bc32-6e6e3e33b8e6" providerId="AD" clId="Web-{3B34BC12-7B7E-BA9C-2E57-B51B987F747E}" dt="2023-04-05T01:41:10.716" v="0"/>
          <ac:spMkLst>
            <pc:docMk/>
            <pc:sldMk cId="32295437" sldId="311"/>
            <ac:spMk id="85" creationId="{7E134C76-7FB4-4BB7-9322-DD8A4B179ACD}"/>
          </ac:spMkLst>
        </pc:spChg>
        <pc:spChg chg="del">
          <ac:chgData name="Charmy Nileshkumar Patel" userId="S::n01537561@humber.ca::cb2bc5fd-74ca-4607-bc32-6e6e3e33b8e6" providerId="AD" clId="Web-{3B34BC12-7B7E-BA9C-2E57-B51B987F747E}" dt="2023-04-05T01:41:10.716" v="0"/>
          <ac:spMkLst>
            <pc:docMk/>
            <pc:sldMk cId="32295437" sldId="311"/>
            <ac:spMk id="87" creationId="{C0C57804-4F33-4D85-AA3E-DA0F214BBD91}"/>
          </ac:spMkLst>
        </pc:spChg>
        <pc:cxnChg chg="add del">
          <ac:chgData name="Charmy Nileshkumar Patel" userId="S::n01537561@humber.ca::cb2bc5fd-74ca-4607-bc32-6e6e3e33b8e6" providerId="AD" clId="Web-{3B34BC12-7B7E-BA9C-2E57-B51B987F747E}" dt="2023-04-05T02:08:10.151" v="169"/>
          <ac:cxnSpMkLst>
            <pc:docMk/>
            <pc:sldMk cId="32295437" sldId="311"/>
            <ac:cxnSpMk id="6" creationId="{3D44BCCA-102D-4A9D-B1E4-2450CAF0B05E}"/>
          </ac:cxnSpMkLst>
        </pc:cxnChg>
        <pc:cxnChg chg="add del">
          <ac:chgData name="Charmy Nileshkumar Patel" userId="S::n01537561@humber.ca::cb2bc5fd-74ca-4607-bc32-6e6e3e33b8e6" providerId="AD" clId="Web-{3B34BC12-7B7E-BA9C-2E57-B51B987F747E}" dt="2023-04-05T02:08:10.151" v="168"/>
          <ac:cxnSpMkLst>
            <pc:docMk/>
            <pc:sldMk cId="32295437" sldId="311"/>
            <ac:cxnSpMk id="18" creationId="{3D44BCCA-102D-4A9D-B1E4-2450CAF0B05E}"/>
          </ac:cxnSpMkLst>
        </pc:cxnChg>
        <pc:cxnChg chg="add del">
          <ac:chgData name="Charmy Nileshkumar Patel" userId="S::n01537561@humber.ca::cb2bc5fd-74ca-4607-bc32-6e6e3e33b8e6" providerId="AD" clId="Web-{3B34BC12-7B7E-BA9C-2E57-B51B987F747E}" dt="2023-04-05T02:08:10.151" v="168"/>
          <ac:cxnSpMkLst>
            <pc:docMk/>
            <pc:sldMk cId="32295437" sldId="311"/>
            <ac:cxnSpMk id="20" creationId="{09525C9A-1972-4836-BA7A-706C946EF4DA}"/>
          </ac:cxnSpMkLst>
        </pc:cxnChg>
        <pc:cxnChg chg="add del">
          <ac:chgData name="Charmy Nileshkumar Patel" userId="S::n01537561@humber.ca::cb2bc5fd-74ca-4607-bc32-6e6e3e33b8e6" providerId="AD" clId="Web-{3B34BC12-7B7E-BA9C-2E57-B51B987F747E}" dt="2023-04-05T02:12:45.791" v="203"/>
          <ac:cxnSpMkLst>
            <pc:docMk/>
            <pc:sldMk cId="32295437" sldId="311"/>
            <ac:cxnSpMk id="41" creationId="{3D44BCCA-102D-4A9D-B1E4-2450CAF0B05E}"/>
          </ac:cxnSpMkLst>
        </pc:cxnChg>
        <pc:cxnChg chg="del">
          <ac:chgData name="Charmy Nileshkumar Patel" userId="S::n01537561@humber.ca::cb2bc5fd-74ca-4607-bc32-6e6e3e33b8e6" providerId="AD" clId="Web-{3B34BC12-7B7E-BA9C-2E57-B51B987F747E}" dt="2023-04-05T01:41:10.716" v="0"/>
          <ac:cxnSpMkLst>
            <pc:docMk/>
            <pc:sldMk cId="32295437" sldId="311"/>
            <ac:cxnSpMk id="75" creationId="{FEB90296-CFE0-401D-9CA3-32966EC4F01D}"/>
          </ac:cxnSpMkLst>
        </pc:cxnChg>
        <pc:cxnChg chg="del">
          <ac:chgData name="Charmy Nileshkumar Patel" userId="S::n01537561@humber.ca::cb2bc5fd-74ca-4607-bc32-6e6e3e33b8e6" providerId="AD" clId="Web-{3B34BC12-7B7E-BA9C-2E57-B51B987F747E}" dt="2023-04-05T01:41:10.716" v="0"/>
          <ac:cxnSpMkLst>
            <pc:docMk/>
            <pc:sldMk cId="32295437" sldId="311"/>
            <ac:cxnSpMk id="77" creationId="{08C9B4EE-7611-4ED9-B356-7BDD377C39B0}"/>
          </ac:cxnSpMkLst>
        </pc:cxnChg>
        <pc:cxnChg chg="del">
          <ac:chgData name="Charmy Nileshkumar Patel" userId="S::n01537561@humber.ca::cb2bc5fd-74ca-4607-bc32-6e6e3e33b8e6" providerId="AD" clId="Web-{3B34BC12-7B7E-BA9C-2E57-B51B987F747E}" dt="2023-04-05T01:41:10.716" v="0"/>
          <ac:cxnSpMkLst>
            <pc:docMk/>
            <pc:sldMk cId="32295437" sldId="311"/>
            <ac:cxnSpMk id="79" creationId="{4A4F266A-F2F7-47CD-8BBC-E3777E982FD2}"/>
          </ac:cxnSpMkLst>
        </pc:cxnChg>
        <pc:cxnChg chg="del">
          <ac:chgData name="Charmy Nileshkumar Patel" userId="S::n01537561@humber.ca::cb2bc5fd-74ca-4607-bc32-6e6e3e33b8e6" providerId="AD" clId="Web-{3B34BC12-7B7E-BA9C-2E57-B51B987F747E}" dt="2023-04-05T01:41:10.716" v="0"/>
          <ac:cxnSpMkLst>
            <pc:docMk/>
            <pc:sldMk cId="32295437" sldId="311"/>
            <ac:cxnSpMk id="81" creationId="{20D69C80-8919-4A32-B897-F2A21F940574}"/>
          </ac:cxnSpMkLst>
        </pc:cxnChg>
        <pc:cxnChg chg="del">
          <ac:chgData name="Charmy Nileshkumar Patel" userId="S::n01537561@humber.ca::cb2bc5fd-74ca-4607-bc32-6e6e3e33b8e6" providerId="AD" clId="Web-{3B34BC12-7B7E-BA9C-2E57-B51B987F747E}" dt="2023-04-05T01:41:10.716" v="0"/>
          <ac:cxnSpMkLst>
            <pc:docMk/>
            <pc:sldMk cId="32295437" sldId="311"/>
            <ac:cxnSpMk id="83" creationId="{F427B072-CC5B-481B-9719-8CD4C54444BE}"/>
          </ac:cxnSpMkLst>
        </pc:cxnChg>
      </pc:sldChg>
      <pc:sldChg chg="addSp delSp modSp mod setBg modClrScheme chgLayout">
        <pc:chgData name="Charmy Nileshkumar Patel" userId="S::n01537561@humber.ca::cb2bc5fd-74ca-4607-bc32-6e6e3e33b8e6" providerId="AD" clId="Web-{3B34BC12-7B7E-BA9C-2E57-B51B987F747E}" dt="2023-04-05T02:12:45.791" v="203"/>
        <pc:sldMkLst>
          <pc:docMk/>
          <pc:sldMk cId="2506194798" sldId="313"/>
        </pc:sldMkLst>
        <pc:spChg chg="mod">
          <ac:chgData name="Charmy Nileshkumar Patel" userId="S::n01537561@humber.ca::cb2bc5fd-74ca-4607-bc32-6e6e3e33b8e6" providerId="AD" clId="Web-{3B34BC12-7B7E-BA9C-2E57-B51B987F747E}" dt="2023-04-05T02:01:20.542" v="122" actId="1076"/>
          <ac:spMkLst>
            <pc:docMk/>
            <pc:sldMk cId="2506194798" sldId="313"/>
            <ac:spMk id="15" creationId="{7951CF62-D8DC-8F89-0EF3-2E2F7BDA3BF7}"/>
          </ac:spMkLst>
        </pc:spChg>
        <pc:spChg chg="mod ord">
          <ac:chgData name="Charmy Nileshkumar Patel" userId="S::n01537561@humber.ca::cb2bc5fd-74ca-4607-bc32-6e6e3e33b8e6" providerId="AD" clId="Web-{3B34BC12-7B7E-BA9C-2E57-B51B987F747E}" dt="2023-04-05T02:12:45.791" v="203"/>
          <ac:spMkLst>
            <pc:docMk/>
            <pc:sldMk cId="2506194798" sldId="313"/>
            <ac:spMk id="16" creationId="{1F0BB24E-8CF6-D8F5-2A60-134B76F4B0A6}"/>
          </ac:spMkLst>
        </pc:spChg>
        <pc:spChg chg="mod">
          <ac:chgData name="Charmy Nileshkumar Patel" userId="S::n01537561@humber.ca::cb2bc5fd-74ca-4607-bc32-6e6e3e33b8e6" providerId="AD" clId="Web-{3B34BC12-7B7E-BA9C-2E57-B51B987F747E}" dt="2023-04-05T02:01:03.026" v="119"/>
          <ac:spMkLst>
            <pc:docMk/>
            <pc:sldMk cId="2506194798" sldId="313"/>
            <ac:spMk id="17" creationId="{7B6EF12C-7C72-9C29-012E-4E419CB0CDD4}"/>
          </ac:spMkLst>
        </pc:spChg>
        <pc:spChg chg="mod">
          <ac:chgData name="Charmy Nileshkumar Patel" userId="S::n01537561@humber.ca::cb2bc5fd-74ca-4607-bc32-6e6e3e33b8e6" providerId="AD" clId="Web-{3B34BC12-7B7E-BA9C-2E57-B51B987F747E}" dt="2023-04-05T02:01:03.026" v="119"/>
          <ac:spMkLst>
            <pc:docMk/>
            <pc:sldMk cId="2506194798" sldId="313"/>
            <ac:spMk id="25" creationId="{4BF3F7FD-2FC7-8A39-6A22-1F08ED0DE069}"/>
          </ac:spMkLst>
        </pc:spChg>
        <pc:spChg chg="mod">
          <ac:chgData name="Charmy Nileshkumar Patel" userId="S::n01537561@humber.ca::cb2bc5fd-74ca-4607-bc32-6e6e3e33b8e6" providerId="AD" clId="Web-{3B34BC12-7B7E-BA9C-2E57-B51B987F747E}" dt="2023-04-05T02:01:03.026" v="119"/>
          <ac:spMkLst>
            <pc:docMk/>
            <pc:sldMk cId="2506194798" sldId="313"/>
            <ac:spMk id="26" creationId="{9A4EF4FD-D2D1-951E-DEEB-71557F5E0614}"/>
          </ac:spMkLst>
        </pc:spChg>
        <pc:spChg chg="add del">
          <ac:chgData name="Charmy Nileshkumar Patel" userId="S::n01537561@humber.ca::cb2bc5fd-74ca-4607-bc32-6e6e3e33b8e6" providerId="AD" clId="Web-{3B34BC12-7B7E-BA9C-2E57-B51B987F747E}" dt="2023-04-05T02:01:03.026" v="119"/>
          <ac:spMkLst>
            <pc:docMk/>
            <pc:sldMk cId="2506194798" sldId="313"/>
            <ac:spMk id="31" creationId="{36D16D1E-4205-49F5-BD2A-DA769947C104}"/>
          </ac:spMkLst>
        </pc:spChg>
        <pc:spChg chg="add del">
          <ac:chgData name="Charmy Nileshkumar Patel" userId="S::n01537561@humber.ca::cb2bc5fd-74ca-4607-bc32-6e6e3e33b8e6" providerId="AD" clId="Web-{3B34BC12-7B7E-BA9C-2E57-B51B987F747E}" dt="2023-04-05T02:01:03.026" v="119"/>
          <ac:spMkLst>
            <pc:docMk/>
            <pc:sldMk cId="2506194798" sldId="313"/>
            <ac:spMk id="33" creationId="{012FD100-C039-4E03-B5E4-2EDFA7290AA6}"/>
          </ac:spMkLst>
        </pc:spChg>
        <pc:picChg chg="mod">
          <ac:chgData name="Charmy Nileshkumar Patel" userId="S::n01537561@humber.ca::cb2bc5fd-74ca-4607-bc32-6e6e3e33b8e6" providerId="AD" clId="Web-{3B34BC12-7B7E-BA9C-2E57-B51B987F747E}" dt="2023-04-05T02:01:03.026" v="119"/>
          <ac:picMkLst>
            <pc:docMk/>
            <pc:sldMk cId="2506194798" sldId="313"/>
            <ac:picMk id="18" creationId="{7CBE8299-38F0-8ECE-0293-591BEE143618}"/>
          </ac:picMkLst>
        </pc:picChg>
        <pc:cxnChg chg="add del">
          <ac:chgData name="Charmy Nileshkumar Patel" userId="S::n01537561@humber.ca::cb2bc5fd-74ca-4607-bc32-6e6e3e33b8e6" providerId="AD" clId="Web-{3B34BC12-7B7E-BA9C-2E57-B51B987F747E}" dt="2023-04-05T02:01:03.026" v="119"/>
          <ac:cxnSpMkLst>
            <pc:docMk/>
            <pc:sldMk cId="2506194798" sldId="313"/>
            <ac:cxnSpMk id="35" creationId="{4418FCD2-8448-4A81-8EB4-72250F7827B4}"/>
          </ac:cxnSpMkLst>
        </pc:cxnChg>
      </pc:sldChg>
      <pc:sldChg chg="modSp mod modClrScheme chgLayout">
        <pc:chgData name="Charmy Nileshkumar Patel" userId="S::n01537561@humber.ca::cb2bc5fd-74ca-4607-bc32-6e6e3e33b8e6" providerId="AD" clId="Web-{3B34BC12-7B7E-BA9C-2E57-B51B987F747E}" dt="2023-04-05T02:12:45.791" v="203"/>
        <pc:sldMkLst>
          <pc:docMk/>
          <pc:sldMk cId="3584769495" sldId="315"/>
        </pc:sldMkLst>
        <pc:spChg chg="mod">
          <ac:chgData name="Charmy Nileshkumar Patel" userId="S::n01537561@humber.ca::cb2bc5fd-74ca-4607-bc32-6e6e3e33b8e6" providerId="AD" clId="Web-{3B34BC12-7B7E-BA9C-2E57-B51B987F747E}" dt="2023-04-05T02:02:18.433" v="131" actId="20577"/>
          <ac:spMkLst>
            <pc:docMk/>
            <pc:sldMk cId="3584769495" sldId="315"/>
            <ac:spMk id="15" creationId="{7951CF62-D8DC-8F89-0EF3-2E2F7BDA3BF7}"/>
          </ac:spMkLst>
        </pc:spChg>
        <pc:spChg chg="mod ord">
          <ac:chgData name="Charmy Nileshkumar Patel" userId="S::n01537561@humber.ca::cb2bc5fd-74ca-4607-bc32-6e6e3e33b8e6" providerId="AD" clId="Web-{3B34BC12-7B7E-BA9C-2E57-B51B987F747E}" dt="2023-04-05T02:12:45.791" v="203"/>
          <ac:spMkLst>
            <pc:docMk/>
            <pc:sldMk cId="3584769495" sldId="315"/>
            <ac:spMk id="16" creationId="{1F0BB24E-8CF6-D8F5-2A60-134B76F4B0A6}"/>
          </ac:spMkLst>
        </pc:spChg>
        <pc:spChg chg="mod">
          <ac:chgData name="Charmy Nileshkumar Patel" userId="S::n01537561@humber.ca::cb2bc5fd-74ca-4607-bc32-6e6e3e33b8e6" providerId="AD" clId="Web-{3B34BC12-7B7E-BA9C-2E57-B51B987F747E}" dt="2023-04-05T02:02:26.979" v="136" actId="14100"/>
          <ac:spMkLst>
            <pc:docMk/>
            <pc:sldMk cId="3584769495" sldId="315"/>
            <ac:spMk id="20" creationId="{F7DC536C-0A8E-423B-C241-F8BB17AF750D}"/>
          </ac:spMkLst>
        </pc:spChg>
      </pc:sldChg>
      <pc:sldChg chg="addSp modSp mod setBg modClrScheme chgLayout">
        <pc:chgData name="Charmy Nileshkumar Patel" userId="S::n01537561@humber.ca::cb2bc5fd-74ca-4607-bc32-6e6e3e33b8e6" providerId="AD" clId="Web-{3B34BC12-7B7E-BA9C-2E57-B51B987F747E}" dt="2023-04-05T02:14:38.838" v="219" actId="14100"/>
        <pc:sldMkLst>
          <pc:docMk/>
          <pc:sldMk cId="3102562393" sldId="316"/>
        </pc:sldMkLst>
        <pc:spChg chg="mod ord">
          <ac:chgData name="Charmy Nileshkumar Patel" userId="S::n01537561@humber.ca::cb2bc5fd-74ca-4607-bc32-6e6e3e33b8e6" providerId="AD" clId="Web-{3B34BC12-7B7E-BA9C-2E57-B51B987F747E}" dt="2023-04-05T02:14:38.838" v="219" actId="14100"/>
          <ac:spMkLst>
            <pc:docMk/>
            <pc:sldMk cId="3102562393" sldId="316"/>
            <ac:spMk id="9" creationId="{007492AE-E89D-48F8-BDE1-5CCE40259AB1}"/>
          </ac:spMkLst>
        </pc:spChg>
        <pc:spChg chg="mod">
          <ac:chgData name="Charmy Nileshkumar Patel" userId="S::n01537561@humber.ca::cb2bc5fd-74ca-4607-bc32-6e6e3e33b8e6" providerId="AD" clId="Web-{3B34BC12-7B7E-BA9C-2E57-B51B987F747E}" dt="2023-04-05T02:14:12.713" v="211" actId="20577"/>
          <ac:spMkLst>
            <pc:docMk/>
            <pc:sldMk cId="3102562393" sldId="316"/>
            <ac:spMk id="10" creationId="{1A47F63C-3510-3BD4-B798-2217884001C5}"/>
          </ac:spMkLst>
        </pc:spChg>
        <pc:spChg chg="add">
          <ac:chgData name="Charmy Nileshkumar Patel" userId="S::n01537561@humber.ca::cb2bc5fd-74ca-4607-bc32-6e6e3e33b8e6" providerId="AD" clId="Web-{3B34BC12-7B7E-BA9C-2E57-B51B987F747E}" dt="2023-04-05T02:14:04.338" v="209"/>
          <ac:spMkLst>
            <pc:docMk/>
            <pc:sldMk cId="3102562393" sldId="316"/>
            <ac:spMk id="21" creationId="{36D16D1E-4205-49F5-BD2A-DA769947C104}"/>
          </ac:spMkLst>
        </pc:spChg>
        <pc:spChg chg="add">
          <ac:chgData name="Charmy Nileshkumar Patel" userId="S::n01537561@humber.ca::cb2bc5fd-74ca-4607-bc32-6e6e3e33b8e6" providerId="AD" clId="Web-{3B34BC12-7B7E-BA9C-2E57-B51B987F747E}" dt="2023-04-05T02:14:04.338" v="209"/>
          <ac:spMkLst>
            <pc:docMk/>
            <pc:sldMk cId="3102562393" sldId="316"/>
            <ac:spMk id="23" creationId="{012FD100-C039-4E03-B5E4-2EDFA7290AA6}"/>
          </ac:spMkLst>
        </pc:spChg>
        <pc:graphicFrameChg chg="mod">
          <ac:chgData name="Charmy Nileshkumar Patel" userId="S::n01537561@humber.ca::cb2bc5fd-74ca-4607-bc32-6e6e3e33b8e6" providerId="AD" clId="Web-{3B34BC12-7B7E-BA9C-2E57-B51B987F747E}" dt="2023-04-05T02:14:04.338" v="209"/>
          <ac:graphicFrameMkLst>
            <pc:docMk/>
            <pc:sldMk cId="3102562393" sldId="316"/>
            <ac:graphicFrameMk id="16" creationId="{762FCC0A-906B-E9D2-2211-398882F0CECC}"/>
          </ac:graphicFrameMkLst>
        </pc:graphicFrameChg>
        <pc:picChg chg="mod">
          <ac:chgData name="Charmy Nileshkumar Patel" userId="S::n01537561@humber.ca::cb2bc5fd-74ca-4607-bc32-6e6e3e33b8e6" providerId="AD" clId="Web-{3B34BC12-7B7E-BA9C-2E57-B51B987F747E}" dt="2023-04-05T02:14:04.338" v="209"/>
          <ac:picMkLst>
            <pc:docMk/>
            <pc:sldMk cId="3102562393" sldId="316"/>
            <ac:picMk id="12" creationId="{0E06FEEB-F2DE-328B-1AF1-7CA60C357C72}"/>
          </ac:picMkLst>
        </pc:picChg>
        <pc:cxnChg chg="add">
          <ac:chgData name="Charmy Nileshkumar Patel" userId="S::n01537561@humber.ca::cb2bc5fd-74ca-4607-bc32-6e6e3e33b8e6" providerId="AD" clId="Web-{3B34BC12-7B7E-BA9C-2E57-B51B987F747E}" dt="2023-04-05T02:14:04.338" v="209"/>
          <ac:cxnSpMkLst>
            <pc:docMk/>
            <pc:sldMk cId="3102562393" sldId="316"/>
            <ac:cxnSpMk id="25" creationId="{4418FCD2-8448-4A81-8EB4-72250F7827B4}"/>
          </ac:cxnSpMkLst>
        </pc:cxnChg>
      </pc:sldChg>
      <pc:sldChg chg="mod modClrScheme chgLayout">
        <pc:chgData name="Charmy Nileshkumar Patel" userId="S::n01537561@humber.ca::cb2bc5fd-74ca-4607-bc32-6e6e3e33b8e6" providerId="AD" clId="Web-{3B34BC12-7B7E-BA9C-2E57-B51B987F747E}" dt="2023-04-05T02:12:45.791" v="203"/>
        <pc:sldMkLst>
          <pc:docMk/>
          <pc:sldMk cId="1333904391" sldId="317"/>
        </pc:sldMkLst>
      </pc:sldChg>
      <pc:sldMasterChg chg="del delSldLayout">
        <pc:chgData name="Charmy Nileshkumar Patel" userId="S::n01537561@humber.ca::cb2bc5fd-74ca-4607-bc32-6e6e3e33b8e6" providerId="AD" clId="Web-{3B34BC12-7B7E-BA9C-2E57-B51B987F747E}" dt="2023-04-05T01:41:10.716" v="0"/>
        <pc:sldMasterMkLst>
          <pc:docMk/>
          <pc:sldMasterMk cId="3792698089" sldId="2147483781"/>
        </pc:sldMasterMkLst>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443470383" sldId="2147483782"/>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367757379" sldId="2147483783"/>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568271023" sldId="2147483784"/>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83203140" sldId="2147483785"/>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975512257" sldId="2147483786"/>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3951229239" sldId="2147483787"/>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876141530" sldId="2147483788"/>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4276726486" sldId="2147483789"/>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58013040" sldId="2147483790"/>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3450061838" sldId="2147483791"/>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317551709" sldId="2147483792"/>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731600062" sldId="2147483793"/>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261983125" sldId="2147483794"/>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085369595" sldId="2147483795"/>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279081714" sldId="2147483796"/>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747591072" sldId="2147483797"/>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122234137" sldId="2147483798"/>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2582556970" sldId="2147483799"/>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3625881536" sldId="2147483800"/>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436242310" sldId="2147483801"/>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110700604" sldId="2147483802"/>
          </pc:sldLayoutMkLst>
        </pc:sldLayoutChg>
        <pc:sldLayoutChg chg="del">
          <pc:chgData name="Charmy Nileshkumar Patel" userId="S::n01537561@humber.ca::cb2bc5fd-74ca-4607-bc32-6e6e3e33b8e6" providerId="AD" clId="Web-{3B34BC12-7B7E-BA9C-2E57-B51B987F747E}" dt="2023-04-05T01:41:10.716" v="0"/>
          <pc:sldLayoutMkLst>
            <pc:docMk/>
            <pc:sldMasterMk cId="3792698089" sldId="2147483781"/>
            <pc:sldLayoutMk cId="3766769488" sldId="2147483803"/>
          </pc:sldLayoutMkLst>
        </pc:sldLayoutChg>
      </pc:sldMasterChg>
      <pc:sldMasterChg chg="add del addSldLayout delSldLayout modSldLayout">
        <pc:chgData name="Charmy Nileshkumar Patel" userId="S::n01537561@humber.ca::cb2bc5fd-74ca-4607-bc32-6e6e3e33b8e6" providerId="AD" clId="Web-{3B34BC12-7B7E-BA9C-2E57-B51B987F747E}" dt="2023-04-05T02:12:45.791" v="203"/>
        <pc:sldMasterMkLst>
          <pc:docMk/>
          <pc:sldMasterMk cId="1715573309" sldId="2147483804"/>
        </pc:sldMasterMkLst>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2969084877" sldId="2147483805"/>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257557852" sldId="2147483806"/>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4034329840" sldId="2147483807"/>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2606854003" sldId="2147483808"/>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3306343053" sldId="2147483809"/>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2361951124" sldId="2147483810"/>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4233515132" sldId="2147483811"/>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1535180045" sldId="2147483812"/>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141898193" sldId="2147483813"/>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3782562430" sldId="2147483814"/>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3307095666" sldId="2147483815"/>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1891919407" sldId="2147483816"/>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791609284" sldId="2147483817"/>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3555308102" sldId="2147483818"/>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3032198553" sldId="2147483819"/>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1715573309" sldId="2147483804"/>
            <pc:sldLayoutMk cId="13499813" sldId="2147483820"/>
          </pc:sldLayoutMkLst>
        </pc:sldLayoutChg>
      </pc:sldMasterChg>
      <pc:sldMasterChg chg="add del addSldLayout delSldLayout modSldLayout">
        <pc:chgData name="Charmy Nileshkumar Patel" userId="S::n01537561@humber.ca::cb2bc5fd-74ca-4607-bc32-6e6e3e33b8e6" providerId="AD" clId="Web-{3B34BC12-7B7E-BA9C-2E57-B51B987F747E}" dt="2023-04-05T02:12:45.791" v="203"/>
        <pc:sldMasterMkLst>
          <pc:docMk/>
          <pc:sldMasterMk cId="482531146" sldId="2147483821"/>
        </pc:sldMasterMkLst>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1557051330" sldId="2147483822"/>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886650011" sldId="2147483823"/>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2450123288" sldId="2147483824"/>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1653744622" sldId="2147483825"/>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3895791657" sldId="2147483826"/>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2435195111" sldId="2147483827"/>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1806836097" sldId="2147483828"/>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2268957817" sldId="2147483829"/>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2332410769" sldId="2147483830"/>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2158411511" sldId="2147483831"/>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915294191" sldId="2147483832"/>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1605913678" sldId="2147483833"/>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3626410668" sldId="2147483834"/>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3112545080" sldId="2147483835"/>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3425667915" sldId="2147483836"/>
          </pc:sldLayoutMkLst>
        </pc:sldLayoutChg>
        <pc:sldLayoutChg chg="add del mod replId">
          <pc:chgData name="Charmy Nileshkumar Patel" userId="S::n01537561@humber.ca::cb2bc5fd-74ca-4607-bc32-6e6e3e33b8e6" providerId="AD" clId="Web-{3B34BC12-7B7E-BA9C-2E57-B51B987F747E}" dt="2023-04-05T02:12:45.791" v="203"/>
          <pc:sldLayoutMkLst>
            <pc:docMk/>
            <pc:sldMasterMk cId="482531146" sldId="2147483821"/>
            <pc:sldLayoutMk cId="81946505" sldId="2147483837"/>
          </pc:sldLayoutMkLst>
        </pc:sldLayoutChg>
      </pc:sldMasterChg>
    </pc:docChg>
  </pc:docChgLst>
  <pc:docChgLst>
    <pc:chgData name="Syed Mobashira Sultana" userId="S::n01543380@humber.ca::0905d87e-ae51-4c0a-91af-c67ed1db6bef" providerId="AD" clId="Web-{B557DF16-C3E2-451A-9859-695522884983}"/>
    <pc:docChg chg="modSld">
      <pc:chgData name="Syed Mobashira Sultana" userId="S::n01543380@humber.ca::0905d87e-ae51-4c0a-91af-c67ed1db6bef" providerId="AD" clId="Web-{B557DF16-C3E2-451A-9859-695522884983}" dt="2023-04-05T16:00:15.530" v="24"/>
      <pc:docMkLst>
        <pc:docMk/>
      </pc:docMkLst>
      <pc:sldChg chg="addSp delSp modSp mod setBg setClrOvrMap">
        <pc:chgData name="Syed Mobashira Sultana" userId="S::n01543380@humber.ca::0905d87e-ae51-4c0a-91af-c67ed1db6bef" providerId="AD" clId="Web-{B557DF16-C3E2-451A-9859-695522884983}" dt="2023-04-05T15:56:26.608" v="18"/>
        <pc:sldMkLst>
          <pc:docMk/>
          <pc:sldMk cId="707789176" sldId="258"/>
        </pc:sldMkLst>
        <pc:spChg chg="mod ord">
          <ac:chgData name="Syed Mobashira Sultana" userId="S::n01543380@humber.ca::0905d87e-ae51-4c0a-91af-c67ed1db6bef" providerId="AD" clId="Web-{B557DF16-C3E2-451A-9859-695522884983}" dt="2023-04-05T15:56:26.608" v="18"/>
          <ac:spMkLst>
            <pc:docMk/>
            <pc:sldMk cId="707789176" sldId="258"/>
            <ac:spMk id="2" creationId="{A29DE7F2-E890-4744-88DD-A75F5E300513}"/>
          </ac:spMkLst>
        </pc:spChg>
        <pc:spChg chg="add del mod">
          <ac:chgData name="Syed Mobashira Sultana" userId="S::n01543380@humber.ca::0905d87e-ae51-4c0a-91af-c67ed1db6bef" providerId="AD" clId="Web-{B557DF16-C3E2-451A-9859-695522884983}" dt="2023-04-05T15:54:39.670" v="5"/>
          <ac:spMkLst>
            <pc:docMk/>
            <pc:sldMk cId="707789176" sldId="258"/>
            <ac:spMk id="4" creationId="{3324DF4F-451F-D61A-4CF0-B9186C770DFA}"/>
          </ac:spMkLst>
        </pc:spChg>
        <pc:spChg chg="add mod">
          <ac:chgData name="Syed Mobashira Sultana" userId="S::n01543380@humber.ca::0905d87e-ae51-4c0a-91af-c67ed1db6bef" providerId="AD" clId="Web-{B557DF16-C3E2-451A-9859-695522884983}" dt="2023-04-05T15:56:26.608" v="18"/>
          <ac:spMkLst>
            <pc:docMk/>
            <pc:sldMk cId="707789176" sldId="258"/>
            <ac:spMk id="8" creationId="{1216B8EB-469E-AE18-E8E2-1FAE8C27A866}"/>
          </ac:spMkLst>
        </pc:spChg>
        <pc:spChg chg="del">
          <ac:chgData name="Syed Mobashira Sultana" userId="S::n01543380@humber.ca::0905d87e-ae51-4c0a-91af-c67ed1db6bef" providerId="AD" clId="Web-{B557DF16-C3E2-451A-9859-695522884983}" dt="2023-04-05T15:54:09.045" v="0"/>
          <ac:spMkLst>
            <pc:docMk/>
            <pc:sldMk cId="707789176" sldId="258"/>
            <ac:spMk id="19" creationId="{25C8D2C1-DA83-420D-9635-D52CE066B5DA}"/>
          </ac:spMkLst>
        </pc:spChg>
        <pc:spChg chg="del">
          <ac:chgData name="Syed Mobashira Sultana" userId="S::n01543380@humber.ca::0905d87e-ae51-4c0a-91af-c67ed1db6bef" providerId="AD" clId="Web-{B557DF16-C3E2-451A-9859-695522884983}" dt="2023-04-05T15:54:09.045" v="0"/>
          <ac:spMkLst>
            <pc:docMk/>
            <pc:sldMk cId="707789176" sldId="258"/>
            <ac:spMk id="22" creationId="{434F74C9-6A0B-409E-AD1C-45B58BE91BB8}"/>
          </ac:spMkLst>
        </pc:spChg>
        <pc:spChg chg="del">
          <ac:chgData name="Syed Mobashira Sultana" userId="S::n01543380@humber.ca::0905d87e-ae51-4c0a-91af-c67ed1db6bef" providerId="AD" clId="Web-{B557DF16-C3E2-451A-9859-695522884983}" dt="2023-04-05T15:54:09.045" v="0"/>
          <ac:spMkLst>
            <pc:docMk/>
            <pc:sldMk cId="707789176" sldId="258"/>
            <ac:spMk id="28" creationId="{C4E89C94-E462-4566-A15A-32835FD68BCD}"/>
          </ac:spMkLst>
        </pc:spChg>
        <pc:spChg chg="del">
          <ac:chgData name="Syed Mobashira Sultana" userId="S::n01543380@humber.ca::0905d87e-ae51-4c0a-91af-c67ed1db6bef" providerId="AD" clId="Web-{B557DF16-C3E2-451A-9859-695522884983}" dt="2023-04-05T15:54:09.045" v="0"/>
          <ac:spMkLst>
            <pc:docMk/>
            <pc:sldMk cId="707789176" sldId="258"/>
            <ac:spMk id="30" creationId="{E25F4A20-71FB-4A26-92E2-89DED49264CA}"/>
          </ac:spMkLst>
        </pc:spChg>
        <pc:spChg chg="add del">
          <ac:chgData name="Syed Mobashira Sultana" userId="S::n01543380@humber.ca::0905d87e-ae51-4c0a-91af-c67ed1db6bef" providerId="AD" clId="Web-{B557DF16-C3E2-451A-9859-695522884983}" dt="2023-04-05T15:56:26.608" v="18"/>
          <ac:spMkLst>
            <pc:docMk/>
            <pc:sldMk cId="707789176" sldId="258"/>
            <ac:spMk id="35" creationId="{25C8D2C1-DA83-420D-9635-D52CE066B5DA}"/>
          </ac:spMkLst>
        </pc:spChg>
        <pc:spChg chg="add del">
          <ac:chgData name="Syed Mobashira Sultana" userId="S::n01543380@humber.ca::0905d87e-ae51-4c0a-91af-c67ed1db6bef" providerId="AD" clId="Web-{B557DF16-C3E2-451A-9859-695522884983}" dt="2023-04-05T15:56:26.608" v="18"/>
          <ac:spMkLst>
            <pc:docMk/>
            <pc:sldMk cId="707789176" sldId="258"/>
            <ac:spMk id="37" creationId="{434F74C9-6A0B-409E-AD1C-45B58BE91BB8}"/>
          </ac:spMkLst>
        </pc:spChg>
        <pc:spChg chg="add del">
          <ac:chgData name="Syed Mobashira Sultana" userId="S::n01543380@humber.ca::0905d87e-ae51-4c0a-91af-c67ed1db6bef" providerId="AD" clId="Web-{B557DF16-C3E2-451A-9859-695522884983}" dt="2023-04-05T15:56:26.608" v="18"/>
          <ac:spMkLst>
            <pc:docMk/>
            <pc:sldMk cId="707789176" sldId="258"/>
            <ac:spMk id="41" creationId="{90AA6468-80AC-4DDF-9CFB-C7A9507E203F}"/>
          </ac:spMkLst>
        </pc:spChg>
        <pc:spChg chg="add del">
          <ac:chgData name="Syed Mobashira Sultana" userId="S::n01543380@humber.ca::0905d87e-ae51-4c0a-91af-c67ed1db6bef" providerId="AD" clId="Web-{B557DF16-C3E2-451A-9859-695522884983}" dt="2023-04-05T15:56:26.608" v="18"/>
          <ac:spMkLst>
            <pc:docMk/>
            <pc:sldMk cId="707789176" sldId="258"/>
            <ac:spMk id="43" creationId="{4AB900CC-5074-4746-A1A4-AF640455BD43}"/>
          </ac:spMkLst>
        </pc:spChg>
        <pc:spChg chg="add del">
          <ac:chgData name="Syed Mobashira Sultana" userId="S::n01543380@humber.ca::0905d87e-ae51-4c0a-91af-c67ed1db6bef" providerId="AD" clId="Web-{B557DF16-C3E2-451A-9859-695522884983}" dt="2023-04-05T15:56:26.545" v="17"/>
          <ac:spMkLst>
            <pc:docMk/>
            <pc:sldMk cId="707789176" sldId="258"/>
            <ac:spMk id="48" creationId="{25C8D2C1-DA83-420D-9635-D52CE066B5DA}"/>
          </ac:spMkLst>
        </pc:spChg>
        <pc:spChg chg="add del">
          <ac:chgData name="Syed Mobashira Sultana" userId="S::n01543380@humber.ca::0905d87e-ae51-4c0a-91af-c67ed1db6bef" providerId="AD" clId="Web-{B557DF16-C3E2-451A-9859-695522884983}" dt="2023-04-05T15:56:26.545" v="17"/>
          <ac:spMkLst>
            <pc:docMk/>
            <pc:sldMk cId="707789176" sldId="258"/>
            <ac:spMk id="50" creationId="{434F74C9-6A0B-409E-AD1C-45B58BE91BB8}"/>
          </ac:spMkLst>
        </pc:spChg>
        <pc:spChg chg="add del">
          <ac:chgData name="Syed Mobashira Sultana" userId="S::n01543380@humber.ca::0905d87e-ae51-4c0a-91af-c67ed1db6bef" providerId="AD" clId="Web-{B557DF16-C3E2-451A-9859-695522884983}" dt="2023-04-05T15:56:26.545" v="17"/>
          <ac:spMkLst>
            <pc:docMk/>
            <pc:sldMk cId="707789176" sldId="258"/>
            <ac:spMk id="56" creationId="{C4E89C94-E462-4566-A15A-32835FD68BCD}"/>
          </ac:spMkLst>
        </pc:spChg>
        <pc:spChg chg="add del">
          <ac:chgData name="Syed Mobashira Sultana" userId="S::n01543380@humber.ca::0905d87e-ae51-4c0a-91af-c67ed1db6bef" providerId="AD" clId="Web-{B557DF16-C3E2-451A-9859-695522884983}" dt="2023-04-05T15:56:26.545" v="17"/>
          <ac:spMkLst>
            <pc:docMk/>
            <pc:sldMk cId="707789176" sldId="258"/>
            <ac:spMk id="58" creationId="{E25F4A20-71FB-4A26-92E2-89DED49264CA}"/>
          </ac:spMkLst>
        </pc:spChg>
        <pc:spChg chg="add">
          <ac:chgData name="Syed Mobashira Sultana" userId="S::n01543380@humber.ca::0905d87e-ae51-4c0a-91af-c67ed1db6bef" providerId="AD" clId="Web-{B557DF16-C3E2-451A-9859-695522884983}" dt="2023-04-05T15:56:26.608" v="18"/>
          <ac:spMkLst>
            <pc:docMk/>
            <pc:sldMk cId="707789176" sldId="258"/>
            <ac:spMk id="60" creationId="{25C8D2C1-DA83-420D-9635-D52CE066B5DA}"/>
          </ac:spMkLst>
        </pc:spChg>
        <pc:spChg chg="add">
          <ac:chgData name="Syed Mobashira Sultana" userId="S::n01543380@humber.ca::0905d87e-ae51-4c0a-91af-c67ed1db6bef" providerId="AD" clId="Web-{B557DF16-C3E2-451A-9859-695522884983}" dt="2023-04-05T15:56:26.608" v="18"/>
          <ac:spMkLst>
            <pc:docMk/>
            <pc:sldMk cId="707789176" sldId="258"/>
            <ac:spMk id="61" creationId="{434F74C9-6A0B-409E-AD1C-45B58BE91BB8}"/>
          </ac:spMkLst>
        </pc:spChg>
        <pc:spChg chg="add">
          <ac:chgData name="Syed Mobashira Sultana" userId="S::n01543380@humber.ca::0905d87e-ae51-4c0a-91af-c67ed1db6bef" providerId="AD" clId="Web-{B557DF16-C3E2-451A-9859-695522884983}" dt="2023-04-05T15:56:26.608" v="18"/>
          <ac:spMkLst>
            <pc:docMk/>
            <pc:sldMk cId="707789176" sldId="258"/>
            <ac:spMk id="64" creationId="{B9E780F8-2452-4595-A281-E594BA83DB0D}"/>
          </ac:spMkLst>
        </pc:spChg>
        <pc:spChg chg="add">
          <ac:chgData name="Syed Mobashira Sultana" userId="S::n01543380@humber.ca::0905d87e-ae51-4c0a-91af-c67ed1db6bef" providerId="AD" clId="Web-{B557DF16-C3E2-451A-9859-695522884983}" dt="2023-04-05T15:56:26.608" v="18"/>
          <ac:spMkLst>
            <pc:docMk/>
            <pc:sldMk cId="707789176" sldId="258"/>
            <ac:spMk id="65" creationId="{A917F44A-7774-4C79-BEDC-0CC73C8C0E04}"/>
          </ac:spMkLst>
        </pc:spChg>
        <pc:picChg chg="add del mod">
          <ac:chgData name="Syed Mobashira Sultana" userId="S::n01543380@humber.ca::0905d87e-ae51-4c0a-91af-c67ed1db6bef" providerId="AD" clId="Web-{B557DF16-C3E2-451A-9859-695522884983}" dt="2023-04-05T15:54:39.670" v="6"/>
          <ac:picMkLst>
            <pc:docMk/>
            <pc:sldMk cId="707789176" sldId="258"/>
            <ac:picMk id="3" creationId="{15E567DF-5729-1A6E-E6AA-94D8F55FCCCC}"/>
          </ac:picMkLst>
        </pc:picChg>
        <pc:picChg chg="add del mod">
          <ac:chgData name="Syed Mobashira Sultana" userId="S::n01543380@humber.ca::0905d87e-ae51-4c0a-91af-c67ed1db6bef" providerId="AD" clId="Web-{B557DF16-C3E2-451A-9859-695522884983}" dt="2023-04-05T15:56:08.264" v="15"/>
          <ac:picMkLst>
            <pc:docMk/>
            <pc:sldMk cId="707789176" sldId="258"/>
            <ac:picMk id="6" creationId="{DD52F155-140F-8269-3755-5501F54B00F7}"/>
          </ac:picMkLst>
        </pc:picChg>
        <pc:picChg chg="add mod">
          <ac:chgData name="Syed Mobashira Sultana" userId="S::n01543380@humber.ca::0905d87e-ae51-4c0a-91af-c67ed1db6bef" providerId="AD" clId="Web-{B557DF16-C3E2-451A-9859-695522884983}" dt="2023-04-05T15:56:26.608" v="18"/>
          <ac:picMkLst>
            <pc:docMk/>
            <pc:sldMk cId="707789176" sldId="258"/>
            <ac:picMk id="7" creationId="{12960C82-B78B-1245-41AE-3677B7BF4269}"/>
          </ac:picMkLst>
        </pc:picChg>
        <pc:picChg chg="del mod ord">
          <ac:chgData name="Syed Mobashira Sultana" userId="S::n01543380@humber.ca::0905d87e-ae51-4c0a-91af-c67ed1db6bef" providerId="AD" clId="Web-{B557DF16-C3E2-451A-9859-695522884983}" dt="2023-04-05T15:55:49.592" v="8"/>
          <ac:picMkLst>
            <pc:docMk/>
            <pc:sldMk cId="707789176" sldId="258"/>
            <ac:picMk id="15" creationId="{EFD30642-8663-AC11-178A-AA1EA084DF3D}"/>
          </ac:picMkLst>
        </pc:picChg>
        <pc:cxnChg chg="del">
          <ac:chgData name="Syed Mobashira Sultana" userId="S::n01543380@humber.ca::0905d87e-ae51-4c0a-91af-c67ed1db6bef" providerId="AD" clId="Web-{B557DF16-C3E2-451A-9859-695522884983}" dt="2023-04-05T15:54:09.045" v="0"/>
          <ac:cxnSpMkLst>
            <pc:docMk/>
            <pc:sldMk cId="707789176" sldId="258"/>
            <ac:cxnSpMk id="24" creationId="{F5486A9D-1265-4B57-91E6-68E666B978BC}"/>
          </ac:cxnSpMkLst>
        </pc:cxnChg>
        <pc:cxnChg chg="del">
          <ac:chgData name="Syed Mobashira Sultana" userId="S::n01543380@humber.ca::0905d87e-ae51-4c0a-91af-c67ed1db6bef" providerId="AD" clId="Web-{B557DF16-C3E2-451A-9859-695522884983}" dt="2023-04-05T15:54:09.045" v="0"/>
          <ac:cxnSpMkLst>
            <pc:docMk/>
            <pc:sldMk cId="707789176" sldId="258"/>
            <ac:cxnSpMk id="26" creationId="{4071767D-5FF7-4508-B8B7-BB60FF3AB250}"/>
          </ac:cxnSpMkLst>
        </pc:cxnChg>
        <pc:cxnChg chg="add del">
          <ac:chgData name="Syed Mobashira Sultana" userId="S::n01543380@humber.ca::0905d87e-ae51-4c0a-91af-c67ed1db6bef" providerId="AD" clId="Web-{B557DF16-C3E2-451A-9859-695522884983}" dt="2023-04-05T15:56:26.608" v="18"/>
          <ac:cxnSpMkLst>
            <pc:docMk/>
            <pc:sldMk cId="707789176" sldId="258"/>
            <ac:cxnSpMk id="39" creationId="{F5486A9D-1265-4B57-91E6-68E666B978BC}"/>
          </ac:cxnSpMkLst>
        </pc:cxnChg>
        <pc:cxnChg chg="add del">
          <ac:chgData name="Syed Mobashira Sultana" userId="S::n01543380@humber.ca::0905d87e-ae51-4c0a-91af-c67ed1db6bef" providerId="AD" clId="Web-{B557DF16-C3E2-451A-9859-695522884983}" dt="2023-04-05T15:56:26.545" v="17"/>
          <ac:cxnSpMkLst>
            <pc:docMk/>
            <pc:sldMk cId="707789176" sldId="258"/>
            <ac:cxnSpMk id="52" creationId="{F5486A9D-1265-4B57-91E6-68E666B978BC}"/>
          </ac:cxnSpMkLst>
        </pc:cxnChg>
        <pc:cxnChg chg="add del">
          <ac:chgData name="Syed Mobashira Sultana" userId="S::n01543380@humber.ca::0905d87e-ae51-4c0a-91af-c67ed1db6bef" providerId="AD" clId="Web-{B557DF16-C3E2-451A-9859-695522884983}" dt="2023-04-05T15:56:26.545" v="17"/>
          <ac:cxnSpMkLst>
            <pc:docMk/>
            <pc:sldMk cId="707789176" sldId="258"/>
            <ac:cxnSpMk id="54" creationId="{4071767D-5FF7-4508-B8B7-BB60FF3AB250}"/>
          </ac:cxnSpMkLst>
        </pc:cxnChg>
        <pc:cxnChg chg="add">
          <ac:chgData name="Syed Mobashira Sultana" userId="S::n01543380@humber.ca::0905d87e-ae51-4c0a-91af-c67ed1db6bef" providerId="AD" clId="Web-{B557DF16-C3E2-451A-9859-695522884983}" dt="2023-04-05T15:56:26.608" v="18"/>
          <ac:cxnSpMkLst>
            <pc:docMk/>
            <pc:sldMk cId="707789176" sldId="258"/>
            <ac:cxnSpMk id="62" creationId="{F5486A9D-1265-4B57-91E6-68E666B978BC}"/>
          </ac:cxnSpMkLst>
        </pc:cxnChg>
        <pc:cxnChg chg="add">
          <ac:chgData name="Syed Mobashira Sultana" userId="S::n01543380@humber.ca::0905d87e-ae51-4c0a-91af-c67ed1db6bef" providerId="AD" clId="Web-{B557DF16-C3E2-451A-9859-695522884983}" dt="2023-04-05T15:56:26.608" v="18"/>
          <ac:cxnSpMkLst>
            <pc:docMk/>
            <pc:sldMk cId="707789176" sldId="258"/>
            <ac:cxnSpMk id="63" creationId="{E6E50488-8E5E-4E36-9763-092234CAED4A}"/>
          </ac:cxnSpMkLst>
        </pc:cxnChg>
      </pc:sldChg>
      <pc:sldChg chg="addSp delSp modSp addAnim delAnim">
        <pc:chgData name="Syed Mobashira Sultana" userId="S::n01543380@humber.ca::0905d87e-ae51-4c0a-91af-c67ed1db6bef" providerId="AD" clId="Web-{B557DF16-C3E2-451A-9859-695522884983}" dt="2023-04-05T16:00:15.530" v="24"/>
        <pc:sldMkLst>
          <pc:docMk/>
          <pc:sldMk cId="641089649" sldId="294"/>
        </pc:sldMkLst>
        <pc:spChg chg="mod">
          <ac:chgData name="Syed Mobashira Sultana" userId="S::n01543380@humber.ca::0905d87e-ae51-4c0a-91af-c67ed1db6bef" providerId="AD" clId="Web-{B557DF16-C3E2-451A-9859-695522884983}" dt="2023-04-05T16:00:10.686" v="23" actId="20577"/>
          <ac:spMkLst>
            <pc:docMk/>
            <pc:sldMk cId="641089649" sldId="294"/>
            <ac:spMk id="2" creationId="{A29DE7F2-E890-4744-88DD-A75F5E300513}"/>
          </ac:spMkLst>
        </pc:spChg>
        <pc:picChg chg="add del mod">
          <ac:chgData name="Syed Mobashira Sultana" userId="S::n01543380@humber.ca::0905d87e-ae51-4c0a-91af-c67ed1db6bef" providerId="AD" clId="Web-{B557DF16-C3E2-451A-9859-695522884983}" dt="2023-04-05T16:00:15.530" v="24"/>
          <ac:picMkLst>
            <pc:docMk/>
            <pc:sldMk cId="641089649" sldId="294"/>
            <ac:picMk id="3" creationId="{B3E5419C-6E22-3690-2005-90C46C50A2F6}"/>
          </ac:picMkLst>
        </pc:picChg>
      </pc:sldChg>
    </pc:docChg>
  </pc:docChgLst>
  <pc:docChgLst>
    <pc:chgData name="Syed Mobashira Sultana" userId="S::n01543380@humber.ca::0905d87e-ae51-4c0a-91af-c67ed1db6bef" providerId="AD" clId="Web-{6EE661FB-3A1A-4409-89BE-F19EA69B7F1D}"/>
    <pc:docChg chg="modSld">
      <pc:chgData name="Syed Mobashira Sultana" userId="S::n01543380@humber.ca::0905d87e-ae51-4c0a-91af-c67ed1db6bef" providerId="AD" clId="Web-{6EE661FB-3A1A-4409-89BE-F19EA69B7F1D}" dt="2023-04-05T17:58:05.158" v="7"/>
      <pc:docMkLst>
        <pc:docMk/>
      </pc:docMkLst>
      <pc:sldChg chg="addSp delSp modSp mod setBg">
        <pc:chgData name="Syed Mobashira Sultana" userId="S::n01543380@humber.ca::0905d87e-ae51-4c0a-91af-c67ed1db6bef" providerId="AD" clId="Web-{6EE661FB-3A1A-4409-89BE-F19EA69B7F1D}" dt="2023-04-05T17:56:00.956" v="5"/>
        <pc:sldMkLst>
          <pc:docMk/>
          <pc:sldMk cId="1045972725" sldId="295"/>
        </pc:sldMkLst>
        <pc:picChg chg="add del mod">
          <ac:chgData name="Syed Mobashira Sultana" userId="S::n01543380@humber.ca::0905d87e-ae51-4c0a-91af-c67ed1db6bef" providerId="AD" clId="Web-{6EE661FB-3A1A-4409-89BE-F19EA69B7F1D}" dt="2023-04-05T17:52:54.208" v="3"/>
          <ac:picMkLst>
            <pc:docMk/>
            <pc:sldMk cId="1045972725" sldId="295"/>
            <ac:picMk id="3" creationId="{815D4507-B09B-FFD1-F897-8CA3F960D0CF}"/>
          </ac:picMkLst>
        </pc:picChg>
      </pc:sldChg>
      <pc:sldChg chg="mod setBg">
        <pc:chgData name="Syed Mobashira Sultana" userId="S::n01543380@humber.ca::0905d87e-ae51-4c0a-91af-c67ed1db6bef" providerId="AD" clId="Web-{6EE661FB-3A1A-4409-89BE-F19EA69B7F1D}" dt="2023-04-05T17:58:05.158" v="7"/>
        <pc:sldMkLst>
          <pc:docMk/>
          <pc:sldMk cId="717804343" sldId="297"/>
        </pc:sldMkLst>
      </pc:sldChg>
    </pc:docChg>
  </pc:docChgLst>
  <pc:docChgLst>
    <pc:chgData name="Pravina Prajapati" userId="S::n01579926@humber.ca::7c1ba1cd-96e7-4c8b-8f39-20ee39094f83" providerId="AD" clId="Web-{7431CE6E-C8B6-2BB8-12F9-48C564B17A0F}"/>
    <pc:docChg chg="addSld delSld modSld">
      <pc:chgData name="Pravina Prajapati" userId="S::n01579926@humber.ca::7c1ba1cd-96e7-4c8b-8f39-20ee39094f83" providerId="AD" clId="Web-{7431CE6E-C8B6-2BB8-12F9-48C564B17A0F}" dt="2023-04-04T18:08:34.843" v="108"/>
      <pc:docMkLst>
        <pc:docMk/>
      </pc:docMkLst>
      <pc:sldChg chg="addSp delSp modSp">
        <pc:chgData name="Pravina Prajapati" userId="S::n01579926@humber.ca::7c1ba1cd-96e7-4c8b-8f39-20ee39094f83" providerId="AD" clId="Web-{7431CE6E-C8B6-2BB8-12F9-48C564B17A0F}" dt="2023-04-04T17:51:24.124" v="103" actId="14100"/>
        <pc:sldMkLst>
          <pc:docMk/>
          <pc:sldMk cId="14691746" sldId="298"/>
        </pc:sldMkLst>
        <pc:spChg chg="mod">
          <ac:chgData name="Pravina Prajapati" userId="S::n01579926@humber.ca::7c1ba1cd-96e7-4c8b-8f39-20ee39094f83" providerId="AD" clId="Web-{7431CE6E-C8B6-2BB8-12F9-48C564B17A0F}" dt="2023-04-04T17:41:37.739" v="12" actId="20577"/>
          <ac:spMkLst>
            <pc:docMk/>
            <pc:sldMk cId="14691746" sldId="298"/>
            <ac:spMk id="2" creationId="{1A9D5D4E-62A5-5752-7229-25E6BBD6D4C5}"/>
          </ac:spMkLst>
        </pc:spChg>
        <pc:spChg chg="mod">
          <ac:chgData name="Pravina Prajapati" userId="S::n01579926@humber.ca::7c1ba1cd-96e7-4c8b-8f39-20ee39094f83" providerId="AD" clId="Web-{7431CE6E-C8B6-2BB8-12F9-48C564B17A0F}" dt="2023-04-04T17:50:43.670" v="98" actId="1076"/>
          <ac:spMkLst>
            <pc:docMk/>
            <pc:sldMk cId="14691746" sldId="298"/>
            <ac:spMk id="3" creationId="{7B7670F1-7562-6C77-FBD1-CCFF083404D6}"/>
          </ac:spMkLst>
        </pc:spChg>
        <pc:spChg chg="mod">
          <ac:chgData name="Pravina Prajapati" userId="S::n01579926@humber.ca::7c1ba1cd-96e7-4c8b-8f39-20ee39094f83" providerId="AD" clId="Web-{7431CE6E-C8B6-2BB8-12F9-48C564B17A0F}" dt="2023-04-04T17:51:03.936" v="102" actId="20577"/>
          <ac:spMkLst>
            <pc:docMk/>
            <pc:sldMk cId="14691746" sldId="298"/>
            <ac:spMk id="21" creationId="{E40FD0D0-F83A-905E-2CA6-A2571BA37EBB}"/>
          </ac:spMkLst>
        </pc:spChg>
        <pc:picChg chg="add del mod">
          <ac:chgData name="Pravina Prajapati" userId="S::n01579926@humber.ca::7c1ba1cd-96e7-4c8b-8f39-20ee39094f83" providerId="AD" clId="Web-{7431CE6E-C8B6-2BB8-12F9-48C564B17A0F}" dt="2023-04-04T17:42:31.365" v="24"/>
          <ac:picMkLst>
            <pc:docMk/>
            <pc:sldMk cId="14691746" sldId="298"/>
            <ac:picMk id="4" creationId="{CA23502A-8432-8618-B624-551827BA391B}"/>
          </ac:picMkLst>
        </pc:picChg>
        <pc:picChg chg="add del mod">
          <ac:chgData name="Pravina Prajapati" userId="S::n01579926@humber.ca::7c1ba1cd-96e7-4c8b-8f39-20ee39094f83" providerId="AD" clId="Web-{7431CE6E-C8B6-2BB8-12F9-48C564B17A0F}" dt="2023-04-04T17:50:19.638" v="76"/>
          <ac:picMkLst>
            <pc:docMk/>
            <pc:sldMk cId="14691746" sldId="298"/>
            <ac:picMk id="5" creationId="{9FACBB7F-F38E-ABB4-4AAA-64B9EA9B29DC}"/>
          </ac:picMkLst>
        </pc:picChg>
        <pc:picChg chg="add del mod">
          <ac:chgData name="Pravina Prajapati" userId="S::n01579926@humber.ca::7c1ba1cd-96e7-4c8b-8f39-20ee39094f83" providerId="AD" clId="Web-{7431CE6E-C8B6-2BB8-12F9-48C564B17A0F}" dt="2023-04-04T17:50:34.685" v="97" actId="14100"/>
          <ac:picMkLst>
            <pc:docMk/>
            <pc:sldMk cId="14691746" sldId="298"/>
            <ac:picMk id="9" creationId="{16DCF0BE-4707-7C24-578C-BD06E04BF4E9}"/>
          </ac:picMkLst>
        </pc:picChg>
        <pc:picChg chg="add del mod">
          <ac:chgData name="Pravina Prajapati" userId="S::n01579926@humber.ca::7c1ba1cd-96e7-4c8b-8f39-20ee39094f83" providerId="AD" clId="Web-{7431CE6E-C8B6-2BB8-12F9-48C564B17A0F}" dt="2023-04-04T17:51:24.124" v="103" actId="14100"/>
          <ac:picMkLst>
            <pc:docMk/>
            <pc:sldMk cId="14691746" sldId="298"/>
            <ac:picMk id="13" creationId="{A92DB3E8-50CF-0FA1-3F8D-0B9685EA030B}"/>
          </ac:picMkLst>
        </pc:picChg>
      </pc:sldChg>
      <pc:sldChg chg="addSp delSp modSp">
        <pc:chgData name="Pravina Prajapati" userId="S::n01579926@humber.ca::7c1ba1cd-96e7-4c8b-8f39-20ee39094f83" providerId="AD" clId="Web-{7431CE6E-C8B6-2BB8-12F9-48C564B17A0F}" dt="2023-04-04T17:50:02.388" v="71"/>
        <pc:sldMkLst>
          <pc:docMk/>
          <pc:sldMk cId="3973036491" sldId="300"/>
        </pc:sldMkLst>
        <pc:picChg chg="add del mod">
          <ac:chgData name="Pravina Prajapati" userId="S::n01579926@humber.ca::7c1ba1cd-96e7-4c8b-8f39-20ee39094f83" providerId="AD" clId="Web-{7431CE6E-C8B6-2BB8-12F9-48C564B17A0F}" dt="2023-04-04T17:50:01.497" v="70"/>
          <ac:picMkLst>
            <pc:docMk/>
            <pc:sldMk cId="3973036491" sldId="300"/>
            <ac:picMk id="3" creationId="{96270C93-7B16-40F1-5440-B4916359793B}"/>
          </ac:picMkLst>
        </pc:picChg>
        <pc:picChg chg="add del">
          <ac:chgData name="Pravina Prajapati" userId="S::n01579926@humber.ca::7c1ba1cd-96e7-4c8b-8f39-20ee39094f83" providerId="AD" clId="Web-{7431CE6E-C8B6-2BB8-12F9-48C564B17A0F}" dt="2023-04-04T17:50:02.388" v="71"/>
          <ac:picMkLst>
            <pc:docMk/>
            <pc:sldMk cId="3973036491" sldId="300"/>
            <ac:picMk id="12" creationId="{CC6200C7-5BCB-38A4-1524-8C7E74620CC1}"/>
          </ac:picMkLst>
        </pc:picChg>
      </pc:sldChg>
      <pc:sldChg chg="del">
        <pc:chgData name="Pravina Prajapati" userId="S::n01579926@humber.ca::7c1ba1cd-96e7-4c8b-8f39-20ee39094f83" providerId="AD" clId="Web-{7431CE6E-C8B6-2BB8-12F9-48C564B17A0F}" dt="2023-04-04T18:08:34.843" v="108"/>
        <pc:sldMkLst>
          <pc:docMk/>
          <pc:sldMk cId="103173917" sldId="301"/>
        </pc:sldMkLst>
      </pc:sldChg>
      <pc:sldChg chg="modSp">
        <pc:chgData name="Pravina Prajapati" userId="S::n01579926@humber.ca::7c1ba1cd-96e7-4c8b-8f39-20ee39094f83" providerId="AD" clId="Web-{7431CE6E-C8B6-2BB8-12F9-48C564B17A0F}" dt="2023-04-04T18:05:22.558" v="106" actId="1076"/>
        <pc:sldMkLst>
          <pc:docMk/>
          <pc:sldMk cId="282684278" sldId="305"/>
        </pc:sldMkLst>
        <pc:spChg chg="mod">
          <ac:chgData name="Pravina Prajapati" userId="S::n01579926@humber.ca::7c1ba1cd-96e7-4c8b-8f39-20ee39094f83" providerId="AD" clId="Web-{7431CE6E-C8B6-2BB8-12F9-48C564B17A0F}" dt="2023-04-04T18:05:22.558" v="106" actId="1076"/>
          <ac:spMkLst>
            <pc:docMk/>
            <pc:sldMk cId="282684278" sldId="305"/>
            <ac:spMk id="17" creationId="{99850AAC-0AA1-8A88-198C-D10E2ED79E4D}"/>
          </ac:spMkLst>
        </pc:spChg>
      </pc:sldChg>
      <pc:sldChg chg="modSp">
        <pc:chgData name="Pravina Prajapati" userId="S::n01579926@humber.ca::7c1ba1cd-96e7-4c8b-8f39-20ee39094f83" providerId="AD" clId="Web-{7431CE6E-C8B6-2BB8-12F9-48C564B17A0F}" dt="2023-04-04T18:08:08.983" v="107" actId="1076"/>
        <pc:sldMkLst>
          <pc:docMk/>
          <pc:sldMk cId="1290578802" sldId="308"/>
        </pc:sldMkLst>
        <pc:picChg chg="mod">
          <ac:chgData name="Pravina Prajapati" userId="S::n01579926@humber.ca::7c1ba1cd-96e7-4c8b-8f39-20ee39094f83" providerId="AD" clId="Web-{7431CE6E-C8B6-2BB8-12F9-48C564B17A0F}" dt="2023-04-04T18:08:08.983" v="107" actId="1076"/>
          <ac:picMkLst>
            <pc:docMk/>
            <pc:sldMk cId="1290578802" sldId="308"/>
            <ac:picMk id="4" creationId="{BBA7CBD6-46F6-035B-1EEA-D56FA57F9B54}"/>
          </ac:picMkLst>
        </pc:picChg>
      </pc:sldChg>
      <pc:sldChg chg="new del">
        <pc:chgData name="Pravina Prajapati" userId="S::n01579926@humber.ca::7c1ba1cd-96e7-4c8b-8f39-20ee39094f83" providerId="AD" clId="Web-{7431CE6E-C8B6-2BB8-12F9-48C564B17A0F}" dt="2023-04-04T17:40:35.192" v="3"/>
        <pc:sldMkLst>
          <pc:docMk/>
          <pc:sldMk cId="2631660561" sldId="311"/>
        </pc:sldMkLst>
      </pc:sldChg>
      <pc:sldChg chg="new del">
        <pc:chgData name="Pravina Prajapati" userId="S::n01579926@humber.ca::7c1ba1cd-96e7-4c8b-8f39-20ee39094f83" providerId="AD" clId="Web-{7431CE6E-C8B6-2BB8-12F9-48C564B17A0F}" dt="2023-04-04T17:39:53.191" v="1"/>
        <pc:sldMkLst>
          <pc:docMk/>
          <pc:sldMk cId="3912887954" sldId="311"/>
        </pc:sldMkLst>
      </pc:sldChg>
    </pc:docChg>
  </pc:docChgLst>
  <pc:docChgLst>
    <pc:chgData name="Pravina Prajapati" userId="S::n01579926@humber.ca::7c1ba1cd-96e7-4c8b-8f39-20ee39094f83" providerId="AD" clId="Web-{4B7D8A74-BD87-D7D1-D098-AF91D6DC2D06}"/>
    <pc:docChg chg="modSld">
      <pc:chgData name="Pravina Prajapati" userId="S::n01579926@humber.ca::7c1ba1cd-96e7-4c8b-8f39-20ee39094f83" providerId="AD" clId="Web-{4B7D8A74-BD87-D7D1-D098-AF91D6DC2D06}" dt="2023-04-05T02:46:05.496" v="0" actId="1076"/>
      <pc:docMkLst>
        <pc:docMk/>
      </pc:docMkLst>
      <pc:sldChg chg="modSp">
        <pc:chgData name="Pravina Prajapati" userId="S::n01579926@humber.ca::7c1ba1cd-96e7-4c8b-8f39-20ee39094f83" providerId="AD" clId="Web-{4B7D8A74-BD87-D7D1-D098-AF91D6DC2D06}" dt="2023-04-05T02:46:05.496" v="0" actId="1076"/>
        <pc:sldMkLst>
          <pc:docMk/>
          <pc:sldMk cId="1045972725" sldId="295"/>
        </pc:sldMkLst>
        <pc:spChg chg="mod">
          <ac:chgData name="Pravina Prajapati" userId="S::n01579926@humber.ca::7c1ba1cd-96e7-4c8b-8f39-20ee39094f83" providerId="AD" clId="Web-{4B7D8A74-BD87-D7D1-D098-AF91D6DC2D06}" dt="2023-04-05T02:46:05.496" v="0" actId="1076"/>
          <ac:spMkLst>
            <pc:docMk/>
            <pc:sldMk cId="1045972725" sldId="295"/>
            <ac:spMk id="24" creationId="{5AA25980-D334-4FC0-9091-936E53B8D321}"/>
          </ac:spMkLst>
        </pc:spChg>
      </pc:sldChg>
    </pc:docChg>
  </pc:docChgLst>
  <pc:docChgLst>
    <pc:chgData name="Charmy Nileshkumar Patel" userId="S::n01537561@humber.ca::cb2bc5fd-74ca-4607-bc32-6e6e3e33b8e6" providerId="AD" clId="Web-{537E3CA5-B392-56FE-97F2-8F42B854A3AD}"/>
    <pc:docChg chg="modSld addMainMaster delMainMaster">
      <pc:chgData name="Charmy Nileshkumar Patel" userId="S::n01537561@humber.ca::cb2bc5fd-74ca-4607-bc32-6e6e3e33b8e6" providerId="AD" clId="Web-{537E3CA5-B392-56FE-97F2-8F42B854A3AD}" dt="2023-04-04T17:04:57.273" v="0"/>
      <pc:docMkLst>
        <pc:docMk/>
      </pc:docMkLst>
      <pc:sldChg chg="modSp mod modClrScheme chgLayout">
        <pc:chgData name="Charmy Nileshkumar Patel" userId="S::n01537561@humber.ca::cb2bc5fd-74ca-4607-bc32-6e6e3e33b8e6" providerId="AD" clId="Web-{537E3CA5-B392-56FE-97F2-8F42B854A3AD}" dt="2023-04-04T17:04:57.273" v="0"/>
        <pc:sldMkLst>
          <pc:docMk/>
          <pc:sldMk cId="707789176" sldId="258"/>
        </pc:sldMkLst>
        <pc:spChg chg="mod ord">
          <ac:chgData name="Charmy Nileshkumar Patel" userId="S::n01537561@humber.ca::cb2bc5fd-74ca-4607-bc32-6e6e3e33b8e6" providerId="AD" clId="Web-{537E3CA5-B392-56FE-97F2-8F42B854A3AD}" dt="2023-04-04T17:04:57.273" v="0"/>
          <ac:spMkLst>
            <pc:docMk/>
            <pc:sldMk cId="707789176" sldId="258"/>
            <ac:spMk id="2" creationId="{A29DE7F2-E890-4744-88DD-A75F5E300513}"/>
          </ac:spMkLst>
        </pc:spChg>
      </pc:sldChg>
      <pc:sldChg chg="modSp mod modClrScheme chgLayout">
        <pc:chgData name="Charmy Nileshkumar Patel" userId="S::n01537561@humber.ca::cb2bc5fd-74ca-4607-bc32-6e6e3e33b8e6" providerId="AD" clId="Web-{537E3CA5-B392-56FE-97F2-8F42B854A3AD}" dt="2023-04-04T17:04:57.273" v="0"/>
        <pc:sldMkLst>
          <pc:docMk/>
          <pc:sldMk cId="1593920805" sldId="262"/>
        </pc:sldMkLst>
        <pc:spChg chg="mod ord">
          <ac:chgData name="Charmy Nileshkumar Patel" userId="S::n01537561@humber.ca::cb2bc5fd-74ca-4607-bc32-6e6e3e33b8e6" providerId="AD" clId="Web-{537E3CA5-B392-56FE-97F2-8F42B854A3AD}" dt="2023-04-04T17:04:57.273" v="0"/>
          <ac:spMkLst>
            <pc:docMk/>
            <pc:sldMk cId="1593920805" sldId="262"/>
            <ac:spMk id="32" creationId="{91317321-E1FC-DEE8-30A0-1A4FF41AC5C2}"/>
          </ac:spMkLst>
        </pc:spChg>
        <pc:spChg chg="mod ord">
          <ac:chgData name="Charmy Nileshkumar Patel" userId="S::n01537561@humber.ca::cb2bc5fd-74ca-4607-bc32-6e6e3e33b8e6" providerId="AD" clId="Web-{537E3CA5-B392-56FE-97F2-8F42B854A3AD}" dt="2023-04-04T17:04:57.273" v="0"/>
          <ac:spMkLst>
            <pc:docMk/>
            <pc:sldMk cId="1593920805" sldId="262"/>
            <ac:spMk id="38" creationId="{86435597-3730-4E92-7613-9B6231432AA8}"/>
          </ac:spMkLst>
        </pc:spChg>
      </pc:sldChg>
      <pc:sldChg chg="modSp mod modClrScheme chgLayout">
        <pc:chgData name="Charmy Nileshkumar Patel" userId="S::n01537561@humber.ca::cb2bc5fd-74ca-4607-bc32-6e6e3e33b8e6" providerId="AD" clId="Web-{537E3CA5-B392-56FE-97F2-8F42B854A3AD}" dt="2023-04-04T17:04:57.273" v="0"/>
        <pc:sldMkLst>
          <pc:docMk/>
          <pc:sldMk cId="2243494996" sldId="277"/>
        </pc:sldMkLst>
        <pc:spChg chg="mod ord">
          <ac:chgData name="Charmy Nileshkumar Patel" userId="S::n01537561@humber.ca::cb2bc5fd-74ca-4607-bc32-6e6e3e33b8e6" providerId="AD" clId="Web-{537E3CA5-B392-56FE-97F2-8F42B854A3AD}" dt="2023-04-04T17:04:57.273" v="0"/>
          <ac:spMkLst>
            <pc:docMk/>
            <pc:sldMk cId="2243494996" sldId="277"/>
            <ac:spMk id="2" creationId="{6719F29B-F233-48AF-8261-F33A4E079E3E}"/>
          </ac:spMkLst>
        </pc:spChg>
        <pc:spChg chg="mod ord">
          <ac:chgData name="Charmy Nileshkumar Patel" userId="S::n01537561@humber.ca::cb2bc5fd-74ca-4607-bc32-6e6e3e33b8e6" providerId="AD" clId="Web-{537E3CA5-B392-56FE-97F2-8F42B854A3AD}" dt="2023-04-04T17:04:57.273" v="0"/>
          <ac:spMkLst>
            <pc:docMk/>
            <pc:sldMk cId="2243494996" sldId="277"/>
            <ac:spMk id="3" creationId="{35E3EA69-4E0E-41BD-8095-A124225A2647}"/>
          </ac:spMkLst>
        </pc:spChg>
        <pc:spChg chg="mod ord">
          <ac:chgData name="Charmy Nileshkumar Patel" userId="S::n01537561@humber.ca::cb2bc5fd-74ca-4607-bc32-6e6e3e33b8e6" providerId="AD" clId="Web-{537E3CA5-B392-56FE-97F2-8F42B854A3AD}" dt="2023-04-04T17:04:57.273" v="0"/>
          <ac:spMkLst>
            <pc:docMk/>
            <pc:sldMk cId="2243494996" sldId="277"/>
            <ac:spMk id="4" creationId="{328F602C-7F98-4C02-99D4-ED65E00D66A4}"/>
          </ac:spMkLst>
        </pc:spChg>
      </pc:sldChg>
      <pc:sldChg chg="modSp mod modClrScheme chgLayout">
        <pc:chgData name="Charmy Nileshkumar Patel" userId="S::n01537561@humber.ca::cb2bc5fd-74ca-4607-bc32-6e6e3e33b8e6" providerId="AD" clId="Web-{537E3CA5-B392-56FE-97F2-8F42B854A3AD}" dt="2023-04-04T17:04:57.273" v="0"/>
        <pc:sldMkLst>
          <pc:docMk/>
          <pc:sldMk cId="641089649" sldId="294"/>
        </pc:sldMkLst>
        <pc:spChg chg="mod ord">
          <ac:chgData name="Charmy Nileshkumar Patel" userId="S::n01537561@humber.ca::cb2bc5fd-74ca-4607-bc32-6e6e3e33b8e6" providerId="AD" clId="Web-{537E3CA5-B392-56FE-97F2-8F42B854A3AD}" dt="2023-04-04T17:04:57.273" v="0"/>
          <ac:spMkLst>
            <pc:docMk/>
            <pc:sldMk cId="641089649" sldId="294"/>
            <ac:spMk id="2" creationId="{A29DE7F2-E890-4744-88DD-A75F5E300513}"/>
          </ac:spMkLst>
        </pc:spChg>
      </pc:sldChg>
      <pc:sldChg chg="modSp mod modClrScheme chgLayout">
        <pc:chgData name="Charmy Nileshkumar Patel" userId="S::n01537561@humber.ca::cb2bc5fd-74ca-4607-bc32-6e6e3e33b8e6" providerId="AD" clId="Web-{537E3CA5-B392-56FE-97F2-8F42B854A3AD}" dt="2023-04-04T17:04:57.273" v="0"/>
        <pc:sldMkLst>
          <pc:docMk/>
          <pc:sldMk cId="1045972725" sldId="295"/>
        </pc:sldMkLst>
        <pc:spChg chg="mod ord">
          <ac:chgData name="Charmy Nileshkumar Patel" userId="S::n01537561@humber.ca::cb2bc5fd-74ca-4607-bc32-6e6e3e33b8e6" providerId="AD" clId="Web-{537E3CA5-B392-56FE-97F2-8F42B854A3AD}" dt="2023-04-04T17:04:57.273" v="0"/>
          <ac:spMkLst>
            <pc:docMk/>
            <pc:sldMk cId="1045972725" sldId="295"/>
            <ac:spMk id="2" creationId="{5864BC4F-3D59-464A-857E-6F155B368ED7}"/>
          </ac:spMkLst>
        </pc:spChg>
        <pc:spChg chg="mod ord">
          <ac:chgData name="Charmy Nileshkumar Patel" userId="S::n01537561@humber.ca::cb2bc5fd-74ca-4607-bc32-6e6e3e33b8e6" providerId="AD" clId="Web-{537E3CA5-B392-56FE-97F2-8F42B854A3AD}" dt="2023-04-04T17:04:57.273" v="0"/>
          <ac:spMkLst>
            <pc:docMk/>
            <pc:sldMk cId="1045972725" sldId="295"/>
            <ac:spMk id="4" creationId="{BD63931C-8215-9E1A-53B1-AD7129528F30}"/>
          </ac:spMkLst>
        </pc:spChg>
        <pc:spChg chg="mod ord">
          <ac:chgData name="Charmy Nileshkumar Patel" userId="S::n01537561@humber.ca::cb2bc5fd-74ca-4607-bc32-6e6e3e33b8e6" providerId="AD" clId="Web-{537E3CA5-B392-56FE-97F2-8F42B854A3AD}" dt="2023-04-04T17:04:57.273" v="0"/>
          <ac:spMkLst>
            <pc:docMk/>
            <pc:sldMk cId="1045972725" sldId="295"/>
            <ac:spMk id="7" creationId="{EBC02F21-4E3C-469E-B11C-9214231082D3}"/>
          </ac:spMkLst>
        </pc:spChg>
        <pc:spChg chg="mod ord">
          <ac:chgData name="Charmy Nileshkumar Patel" userId="S::n01537561@humber.ca::cb2bc5fd-74ca-4607-bc32-6e6e3e33b8e6" providerId="AD" clId="Web-{537E3CA5-B392-56FE-97F2-8F42B854A3AD}" dt="2023-04-04T17:04:57.273" v="0"/>
          <ac:spMkLst>
            <pc:docMk/>
            <pc:sldMk cId="1045972725" sldId="295"/>
            <ac:spMk id="9" creationId="{8C1455DF-5CEC-44A2-A92D-8E901D15B7CC}"/>
          </ac:spMkLst>
        </pc:spChg>
        <pc:spChg chg="mod ord">
          <ac:chgData name="Charmy Nileshkumar Patel" userId="S::n01537561@humber.ca::cb2bc5fd-74ca-4607-bc32-6e6e3e33b8e6" providerId="AD" clId="Web-{537E3CA5-B392-56FE-97F2-8F42B854A3AD}" dt="2023-04-04T17:04:57.273" v="0"/>
          <ac:spMkLst>
            <pc:docMk/>
            <pc:sldMk cId="1045972725" sldId="295"/>
            <ac:spMk id="10" creationId="{7C7E7B18-D05F-4C44-8718-8C671160FC98}"/>
          </ac:spMkLst>
        </pc:spChg>
        <pc:spChg chg="mod ord">
          <ac:chgData name="Charmy Nileshkumar Patel" userId="S::n01537561@humber.ca::cb2bc5fd-74ca-4607-bc32-6e6e3e33b8e6" providerId="AD" clId="Web-{537E3CA5-B392-56FE-97F2-8F42B854A3AD}" dt="2023-04-04T17:04:57.273" v="0"/>
          <ac:spMkLst>
            <pc:docMk/>
            <pc:sldMk cId="1045972725" sldId="295"/>
            <ac:spMk id="11" creationId="{C4EAD5C6-02F0-4D27-8D85-1BD5EA833D6F}"/>
          </ac:spMkLst>
        </pc:spChg>
        <pc:spChg chg="mod ord">
          <ac:chgData name="Charmy Nileshkumar Patel" userId="S::n01537561@humber.ca::cb2bc5fd-74ca-4607-bc32-6e6e3e33b8e6" providerId="AD" clId="Web-{537E3CA5-B392-56FE-97F2-8F42B854A3AD}" dt="2023-04-04T17:04:57.273" v="0"/>
          <ac:spMkLst>
            <pc:docMk/>
            <pc:sldMk cId="1045972725" sldId="295"/>
            <ac:spMk id="20" creationId="{BC46925A-8382-42EB-891C-DBB4EAAA33F8}"/>
          </ac:spMkLst>
        </pc:spChg>
        <pc:spChg chg="mod ord">
          <ac:chgData name="Charmy Nileshkumar Patel" userId="S::n01537561@humber.ca::cb2bc5fd-74ca-4607-bc32-6e6e3e33b8e6" providerId="AD" clId="Web-{537E3CA5-B392-56FE-97F2-8F42B854A3AD}" dt="2023-04-04T17:04:57.273" v="0"/>
          <ac:spMkLst>
            <pc:docMk/>
            <pc:sldMk cId="1045972725" sldId="295"/>
            <ac:spMk id="21" creationId="{318AFADE-B54F-4988-8000-B9336A395336}"/>
          </ac:spMkLst>
        </pc:spChg>
        <pc:spChg chg="mod ord">
          <ac:chgData name="Charmy Nileshkumar Patel" userId="S::n01537561@humber.ca::cb2bc5fd-74ca-4607-bc32-6e6e3e33b8e6" providerId="AD" clId="Web-{537E3CA5-B392-56FE-97F2-8F42B854A3AD}" dt="2023-04-04T17:04:57.273" v="0"/>
          <ac:spMkLst>
            <pc:docMk/>
            <pc:sldMk cId="1045972725" sldId="295"/>
            <ac:spMk id="22" creationId="{F296843C-0ED0-4314-A6F0-DD60C828DDFB}"/>
          </ac:spMkLst>
        </pc:spChg>
        <pc:spChg chg="mod ord">
          <ac:chgData name="Charmy Nileshkumar Patel" userId="S::n01537561@humber.ca::cb2bc5fd-74ca-4607-bc32-6e6e3e33b8e6" providerId="AD" clId="Web-{537E3CA5-B392-56FE-97F2-8F42B854A3AD}" dt="2023-04-04T17:04:57.273" v="0"/>
          <ac:spMkLst>
            <pc:docMk/>
            <pc:sldMk cId="1045972725" sldId="295"/>
            <ac:spMk id="23" creationId="{649BF20C-562E-400E-BEA6-1D5F81F2FE44}"/>
          </ac:spMkLst>
        </pc:spChg>
        <pc:spChg chg="mod ord">
          <ac:chgData name="Charmy Nileshkumar Patel" userId="S::n01537561@humber.ca::cb2bc5fd-74ca-4607-bc32-6e6e3e33b8e6" providerId="AD" clId="Web-{537E3CA5-B392-56FE-97F2-8F42B854A3AD}" dt="2023-04-04T17:04:57.273" v="0"/>
          <ac:spMkLst>
            <pc:docMk/>
            <pc:sldMk cId="1045972725" sldId="295"/>
            <ac:spMk id="24" creationId="{5AA25980-D334-4FC0-9091-936E53B8D321}"/>
          </ac:spMkLst>
        </pc:spChg>
      </pc:sldChg>
      <pc:sldChg chg="modSp mod modClrScheme chgLayout">
        <pc:chgData name="Charmy Nileshkumar Patel" userId="S::n01537561@humber.ca::cb2bc5fd-74ca-4607-bc32-6e6e3e33b8e6" providerId="AD" clId="Web-{537E3CA5-B392-56FE-97F2-8F42B854A3AD}" dt="2023-04-04T17:04:57.273" v="0"/>
        <pc:sldMkLst>
          <pc:docMk/>
          <pc:sldMk cId="3708356766" sldId="296"/>
        </pc:sldMkLst>
        <pc:spChg chg="mod ord">
          <ac:chgData name="Charmy Nileshkumar Patel" userId="S::n01537561@humber.ca::cb2bc5fd-74ca-4607-bc32-6e6e3e33b8e6" providerId="AD" clId="Web-{537E3CA5-B392-56FE-97F2-8F42B854A3AD}" dt="2023-04-04T17:04:57.273" v="0"/>
          <ac:spMkLst>
            <pc:docMk/>
            <pc:sldMk cId="3708356766" sldId="296"/>
            <ac:spMk id="2" creationId="{A29DE7F2-E890-4744-88DD-A75F5E300513}"/>
          </ac:spMkLst>
        </pc:spChg>
      </pc:sldChg>
      <pc:sldChg chg="mod modClrScheme chgLayout">
        <pc:chgData name="Charmy Nileshkumar Patel" userId="S::n01537561@humber.ca::cb2bc5fd-74ca-4607-bc32-6e6e3e33b8e6" providerId="AD" clId="Web-{537E3CA5-B392-56FE-97F2-8F42B854A3AD}" dt="2023-04-04T17:04:57.273" v="0"/>
        <pc:sldMkLst>
          <pc:docMk/>
          <pc:sldMk cId="717804343" sldId="297"/>
        </pc:sldMkLst>
      </pc:sldChg>
      <pc:sldChg chg="mod modClrScheme chgLayout">
        <pc:chgData name="Charmy Nileshkumar Patel" userId="S::n01537561@humber.ca::cb2bc5fd-74ca-4607-bc32-6e6e3e33b8e6" providerId="AD" clId="Web-{537E3CA5-B392-56FE-97F2-8F42B854A3AD}" dt="2023-04-04T17:04:57.273" v="0"/>
        <pc:sldMkLst>
          <pc:docMk/>
          <pc:sldMk cId="14691746" sldId="298"/>
        </pc:sldMkLst>
      </pc:sldChg>
      <pc:sldChg chg="modSp mod modClrScheme chgLayout">
        <pc:chgData name="Charmy Nileshkumar Patel" userId="S::n01537561@humber.ca::cb2bc5fd-74ca-4607-bc32-6e6e3e33b8e6" providerId="AD" clId="Web-{537E3CA5-B392-56FE-97F2-8F42B854A3AD}" dt="2023-04-04T17:04:57.273" v="0"/>
        <pc:sldMkLst>
          <pc:docMk/>
          <pc:sldMk cId="1938739224" sldId="299"/>
        </pc:sldMkLst>
        <pc:spChg chg="mod ord">
          <ac:chgData name="Charmy Nileshkumar Patel" userId="S::n01537561@humber.ca::cb2bc5fd-74ca-4607-bc32-6e6e3e33b8e6" providerId="AD" clId="Web-{537E3CA5-B392-56FE-97F2-8F42B854A3AD}" dt="2023-04-04T17:04:57.273" v="0"/>
          <ac:spMkLst>
            <pc:docMk/>
            <pc:sldMk cId="1938739224" sldId="299"/>
            <ac:spMk id="20" creationId="{3169B29D-7EC9-F0B8-0E5E-E861748DF011}"/>
          </ac:spMkLst>
        </pc:spChg>
        <pc:spChg chg="mod ord">
          <ac:chgData name="Charmy Nileshkumar Patel" userId="S::n01537561@humber.ca::cb2bc5fd-74ca-4607-bc32-6e6e3e33b8e6" providerId="AD" clId="Web-{537E3CA5-B392-56FE-97F2-8F42B854A3AD}" dt="2023-04-04T17:04:57.273" v="0"/>
          <ac:spMkLst>
            <pc:docMk/>
            <pc:sldMk cId="1938739224" sldId="299"/>
            <ac:spMk id="36" creationId="{E658FBF2-9449-E082-6A9C-80E3879FBA6D}"/>
          </ac:spMkLst>
        </pc:spChg>
      </pc:sldChg>
      <pc:sldChg chg="mod modClrScheme chgLayout">
        <pc:chgData name="Charmy Nileshkumar Patel" userId="S::n01537561@humber.ca::cb2bc5fd-74ca-4607-bc32-6e6e3e33b8e6" providerId="AD" clId="Web-{537E3CA5-B392-56FE-97F2-8F42B854A3AD}" dt="2023-04-04T17:04:57.273" v="0"/>
        <pc:sldMkLst>
          <pc:docMk/>
          <pc:sldMk cId="3973036491" sldId="300"/>
        </pc:sldMkLst>
      </pc:sldChg>
      <pc:sldChg chg="mod modClrScheme chgLayout">
        <pc:chgData name="Charmy Nileshkumar Patel" userId="S::n01537561@humber.ca::cb2bc5fd-74ca-4607-bc32-6e6e3e33b8e6" providerId="AD" clId="Web-{537E3CA5-B392-56FE-97F2-8F42B854A3AD}" dt="2023-04-04T17:04:57.273" v="0"/>
        <pc:sldMkLst>
          <pc:docMk/>
          <pc:sldMk cId="103173917" sldId="301"/>
        </pc:sldMkLst>
      </pc:sldChg>
      <pc:sldChg chg="modSp mod modClrScheme chgLayout">
        <pc:chgData name="Charmy Nileshkumar Patel" userId="S::n01537561@humber.ca::cb2bc5fd-74ca-4607-bc32-6e6e3e33b8e6" providerId="AD" clId="Web-{537E3CA5-B392-56FE-97F2-8F42B854A3AD}" dt="2023-04-04T17:04:57.273" v="0"/>
        <pc:sldMkLst>
          <pc:docMk/>
          <pc:sldMk cId="1691302125" sldId="303"/>
        </pc:sldMkLst>
        <pc:spChg chg="mod ord">
          <ac:chgData name="Charmy Nileshkumar Patel" userId="S::n01537561@humber.ca::cb2bc5fd-74ca-4607-bc32-6e6e3e33b8e6" providerId="AD" clId="Web-{537E3CA5-B392-56FE-97F2-8F42B854A3AD}" dt="2023-04-04T17:04:57.273" v="0"/>
          <ac:spMkLst>
            <pc:docMk/>
            <pc:sldMk cId="1691302125" sldId="303"/>
            <ac:spMk id="20" creationId="{3169B29D-7EC9-F0B8-0E5E-E861748DF011}"/>
          </ac:spMkLst>
        </pc:spChg>
        <pc:spChg chg="mod ord">
          <ac:chgData name="Charmy Nileshkumar Patel" userId="S::n01537561@humber.ca::cb2bc5fd-74ca-4607-bc32-6e6e3e33b8e6" providerId="AD" clId="Web-{537E3CA5-B392-56FE-97F2-8F42B854A3AD}" dt="2023-04-04T17:04:57.273" v="0"/>
          <ac:spMkLst>
            <pc:docMk/>
            <pc:sldMk cId="1691302125" sldId="303"/>
            <ac:spMk id="36" creationId="{E658FBF2-9449-E082-6A9C-80E3879FBA6D}"/>
          </ac:spMkLst>
        </pc:spChg>
      </pc:sldChg>
      <pc:sldChg chg="mod modClrScheme chgLayout">
        <pc:chgData name="Charmy Nileshkumar Patel" userId="S::n01537561@humber.ca::cb2bc5fd-74ca-4607-bc32-6e6e3e33b8e6" providerId="AD" clId="Web-{537E3CA5-B392-56FE-97F2-8F42B854A3AD}" dt="2023-04-04T17:04:57.273" v="0"/>
        <pc:sldMkLst>
          <pc:docMk/>
          <pc:sldMk cId="1312140479" sldId="304"/>
        </pc:sldMkLst>
      </pc:sldChg>
      <pc:sldChg chg="modSp mod modClrScheme chgLayout">
        <pc:chgData name="Charmy Nileshkumar Patel" userId="S::n01537561@humber.ca::cb2bc5fd-74ca-4607-bc32-6e6e3e33b8e6" providerId="AD" clId="Web-{537E3CA5-B392-56FE-97F2-8F42B854A3AD}" dt="2023-04-04T17:04:57.273" v="0"/>
        <pc:sldMkLst>
          <pc:docMk/>
          <pc:sldMk cId="282684278" sldId="305"/>
        </pc:sldMkLst>
        <pc:spChg chg="mod ord">
          <ac:chgData name="Charmy Nileshkumar Patel" userId="S::n01537561@humber.ca::cb2bc5fd-74ca-4607-bc32-6e6e3e33b8e6" providerId="AD" clId="Web-{537E3CA5-B392-56FE-97F2-8F42B854A3AD}" dt="2023-04-04T17:04:57.273" v="0"/>
          <ac:spMkLst>
            <pc:docMk/>
            <pc:sldMk cId="282684278" sldId="305"/>
            <ac:spMk id="20" creationId="{3169B29D-7EC9-F0B8-0E5E-E861748DF011}"/>
          </ac:spMkLst>
        </pc:spChg>
        <pc:spChg chg="mod ord">
          <ac:chgData name="Charmy Nileshkumar Patel" userId="S::n01537561@humber.ca::cb2bc5fd-74ca-4607-bc32-6e6e3e33b8e6" providerId="AD" clId="Web-{537E3CA5-B392-56FE-97F2-8F42B854A3AD}" dt="2023-04-04T17:04:57.273" v="0"/>
          <ac:spMkLst>
            <pc:docMk/>
            <pc:sldMk cId="282684278" sldId="305"/>
            <ac:spMk id="36" creationId="{E658FBF2-9449-E082-6A9C-80E3879FBA6D}"/>
          </ac:spMkLst>
        </pc:spChg>
      </pc:sldChg>
      <pc:sldChg chg="mod modClrScheme chgLayout">
        <pc:chgData name="Charmy Nileshkumar Patel" userId="S::n01537561@humber.ca::cb2bc5fd-74ca-4607-bc32-6e6e3e33b8e6" providerId="AD" clId="Web-{537E3CA5-B392-56FE-97F2-8F42B854A3AD}" dt="2023-04-04T17:04:57.273" v="0"/>
        <pc:sldMkLst>
          <pc:docMk/>
          <pc:sldMk cId="1323477565" sldId="306"/>
        </pc:sldMkLst>
      </pc:sldChg>
      <pc:sldChg chg="mod modClrScheme chgLayout">
        <pc:chgData name="Charmy Nileshkumar Patel" userId="S::n01537561@humber.ca::cb2bc5fd-74ca-4607-bc32-6e6e3e33b8e6" providerId="AD" clId="Web-{537E3CA5-B392-56FE-97F2-8F42B854A3AD}" dt="2023-04-04T17:04:57.273" v="0"/>
        <pc:sldMkLst>
          <pc:docMk/>
          <pc:sldMk cId="137405632" sldId="307"/>
        </pc:sldMkLst>
      </pc:sldChg>
      <pc:sldChg chg="mod modClrScheme chgLayout">
        <pc:chgData name="Charmy Nileshkumar Patel" userId="S::n01537561@humber.ca::cb2bc5fd-74ca-4607-bc32-6e6e3e33b8e6" providerId="AD" clId="Web-{537E3CA5-B392-56FE-97F2-8F42B854A3AD}" dt="2023-04-04T17:04:57.273" v="0"/>
        <pc:sldMkLst>
          <pc:docMk/>
          <pc:sldMk cId="1290578802" sldId="308"/>
        </pc:sldMkLst>
      </pc:sldChg>
      <pc:sldChg chg="mod modClrScheme chgLayout">
        <pc:chgData name="Charmy Nileshkumar Patel" userId="S::n01537561@humber.ca::cb2bc5fd-74ca-4607-bc32-6e6e3e33b8e6" providerId="AD" clId="Web-{537E3CA5-B392-56FE-97F2-8F42B854A3AD}" dt="2023-04-04T17:04:57.273" v="0"/>
        <pc:sldMkLst>
          <pc:docMk/>
          <pc:sldMk cId="69373306" sldId="309"/>
        </pc:sldMkLst>
      </pc:sldChg>
      <pc:sldMasterChg chg="del delSldLayout">
        <pc:chgData name="Charmy Nileshkumar Patel" userId="S::n01537561@humber.ca::cb2bc5fd-74ca-4607-bc32-6e6e3e33b8e6" providerId="AD" clId="Web-{537E3CA5-B392-56FE-97F2-8F42B854A3AD}" dt="2023-04-04T17:04:57.273" v="0"/>
        <pc:sldMasterMkLst>
          <pc:docMk/>
          <pc:sldMasterMk cId="1928452137" sldId="2147483666"/>
        </pc:sldMasterMkLst>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913108640" sldId="2147483667"/>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631270364" sldId="2147483668"/>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052812340" sldId="2147483670"/>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021740900" sldId="2147483671"/>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4203189534" sldId="2147483672"/>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228668804" sldId="2147483673"/>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562372833" sldId="2147483674"/>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609095538" sldId="2147483675"/>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64798778" sldId="2147483676"/>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1616316768" sldId="2147483677"/>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429355126" sldId="2147483678"/>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491003012" sldId="2147483679"/>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3543133" sldId="2147483681"/>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501487619" sldId="2147483688"/>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056323463" sldId="2147483692"/>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3061950496" sldId="2147483694"/>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1386696317" sldId="2147483696"/>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129327841" sldId="2147483697"/>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1442619314" sldId="2147483699"/>
          </pc:sldLayoutMkLst>
        </pc:sldLayoutChg>
        <pc:sldLayoutChg chg="del">
          <pc:chgData name="Charmy Nileshkumar Patel" userId="S::n01537561@humber.ca::cb2bc5fd-74ca-4607-bc32-6e6e3e33b8e6" providerId="AD" clId="Web-{537E3CA5-B392-56FE-97F2-8F42B854A3AD}" dt="2023-04-04T17:04:57.273" v="0"/>
          <pc:sldLayoutMkLst>
            <pc:docMk/>
            <pc:sldMasterMk cId="1928452137" sldId="2147483666"/>
            <pc:sldLayoutMk cId="2376933483" sldId="2147483700"/>
          </pc:sldLayoutMkLst>
        </pc:sldLayoutChg>
      </pc:sldMasterChg>
      <pc:sldMasterChg chg="add addSldLayout modSldLayout">
        <pc:chgData name="Charmy Nileshkumar Patel" userId="S::n01537561@humber.ca::cb2bc5fd-74ca-4607-bc32-6e6e3e33b8e6" providerId="AD" clId="Web-{537E3CA5-B392-56FE-97F2-8F42B854A3AD}" dt="2023-04-04T17:04:57.273" v="0"/>
        <pc:sldMasterMkLst>
          <pc:docMk/>
          <pc:sldMasterMk cId="1694075969" sldId="2147483701"/>
        </pc:sldMasterMkLst>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903194254" sldId="2147483702"/>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429393654" sldId="2147483703"/>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3179622309" sldId="2147483704"/>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49291266" sldId="2147483705"/>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307749003" sldId="2147483706"/>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698546118" sldId="2147483707"/>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3204985163" sldId="2147483708"/>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022020541" sldId="2147483709"/>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969613043" sldId="2147483710"/>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690574040" sldId="2147483711"/>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287073749" sldId="2147483712"/>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436913872" sldId="2147483713"/>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205551238" sldId="2147483714"/>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963888582" sldId="2147483715"/>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960585695" sldId="2147483716"/>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795180412" sldId="2147483717"/>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1758825988" sldId="2147483718"/>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256634150" sldId="2147483719"/>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732709670" sldId="2147483720"/>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4112452934" sldId="2147483721"/>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3761187920" sldId="2147483722"/>
          </pc:sldLayoutMkLst>
        </pc:sldLayoutChg>
        <pc:sldLayoutChg chg="add mod replId">
          <pc:chgData name="Charmy Nileshkumar Patel" userId="S::n01537561@humber.ca::cb2bc5fd-74ca-4607-bc32-6e6e3e33b8e6" providerId="AD" clId="Web-{537E3CA5-B392-56FE-97F2-8F42B854A3AD}" dt="2023-04-04T17:04:57.273" v="0"/>
          <pc:sldLayoutMkLst>
            <pc:docMk/>
            <pc:sldMasterMk cId="1694075969" sldId="2147483701"/>
            <pc:sldLayoutMk cId="2164912841" sldId="2147483723"/>
          </pc:sldLayoutMkLst>
        </pc:sldLayoutChg>
      </pc:sldMasterChg>
    </pc:docChg>
  </pc:docChgLst>
  <pc:docChgLst>
    <pc:chgData name="Sai Charan Varadhi" userId="aeb9a3ef-c935-4f5e-86d7-547d1696c75b" providerId="ADAL" clId="{24F1C81D-7C9E-4859-ADD5-FA471AF9BCC6}"/>
    <pc:docChg chg="undo redo custSel addSld delSld modSld">
      <pc:chgData name="Sai Charan Varadhi" userId="aeb9a3ef-c935-4f5e-86d7-547d1696c75b" providerId="ADAL" clId="{24F1C81D-7C9E-4859-ADD5-FA471AF9BCC6}" dt="2023-04-05T19:59:17.805" v="1917" actId="113"/>
      <pc:docMkLst>
        <pc:docMk/>
      </pc:docMkLst>
      <pc:sldChg chg="delSp modSp mod setBg modAnim">
        <pc:chgData name="Sai Charan Varadhi" userId="aeb9a3ef-c935-4f5e-86d7-547d1696c75b" providerId="ADAL" clId="{24F1C81D-7C9E-4859-ADD5-FA471AF9BCC6}" dt="2023-04-05T19:16:46.470" v="1903"/>
        <pc:sldMkLst>
          <pc:docMk/>
          <pc:sldMk cId="707789176" sldId="258"/>
        </pc:sldMkLst>
        <pc:spChg chg="mod">
          <ac:chgData name="Sai Charan Varadhi" userId="aeb9a3ef-c935-4f5e-86d7-547d1696c75b" providerId="ADAL" clId="{24F1C81D-7C9E-4859-ADD5-FA471AF9BCC6}" dt="2023-04-05T19:08:19.572" v="1881" actId="1076"/>
          <ac:spMkLst>
            <pc:docMk/>
            <pc:sldMk cId="707789176" sldId="258"/>
            <ac:spMk id="2" creationId="{A29DE7F2-E890-4744-88DD-A75F5E300513}"/>
          </ac:spMkLst>
        </pc:spChg>
        <pc:spChg chg="del">
          <ac:chgData name="Sai Charan Varadhi" userId="aeb9a3ef-c935-4f5e-86d7-547d1696c75b" providerId="ADAL" clId="{24F1C81D-7C9E-4859-ADD5-FA471AF9BCC6}" dt="2023-04-05T19:07:50.412" v="1878" actId="478"/>
          <ac:spMkLst>
            <pc:docMk/>
            <pc:sldMk cId="707789176" sldId="258"/>
            <ac:spMk id="8" creationId="{1216B8EB-469E-AE18-E8E2-1FAE8C27A866}"/>
          </ac:spMkLst>
        </pc:spChg>
        <pc:picChg chg="del mod">
          <ac:chgData name="Sai Charan Varadhi" userId="aeb9a3ef-c935-4f5e-86d7-547d1696c75b" providerId="ADAL" clId="{24F1C81D-7C9E-4859-ADD5-FA471AF9BCC6}" dt="2023-04-05T19:07:50.412" v="1878" actId="478"/>
          <ac:picMkLst>
            <pc:docMk/>
            <pc:sldMk cId="707789176" sldId="258"/>
            <ac:picMk id="7" creationId="{12960C82-B78B-1245-41AE-3677B7BF4269}"/>
          </ac:picMkLst>
        </pc:picChg>
      </pc:sldChg>
      <pc:sldChg chg="addSp delSp modSp mod">
        <pc:chgData name="Sai Charan Varadhi" userId="aeb9a3ef-c935-4f5e-86d7-547d1696c75b" providerId="ADAL" clId="{24F1C81D-7C9E-4859-ADD5-FA471AF9BCC6}" dt="2023-04-05T19:09:34.380" v="1886" actId="478"/>
        <pc:sldMkLst>
          <pc:docMk/>
          <pc:sldMk cId="1593920805" sldId="262"/>
        </pc:sldMkLst>
        <pc:spChg chg="mod">
          <ac:chgData name="Sai Charan Varadhi" userId="aeb9a3ef-c935-4f5e-86d7-547d1696c75b" providerId="ADAL" clId="{24F1C81D-7C9E-4859-ADD5-FA471AF9BCC6}" dt="2023-04-05T19:09:20.324" v="1884" actId="207"/>
          <ac:spMkLst>
            <pc:docMk/>
            <pc:sldMk cId="1593920805" sldId="262"/>
            <ac:spMk id="27" creationId="{BD3C24A4-21CE-32FD-5B31-BFD9BC40CAFC}"/>
          </ac:spMkLst>
        </pc:spChg>
        <pc:spChg chg="mod">
          <ac:chgData name="Sai Charan Varadhi" userId="aeb9a3ef-c935-4f5e-86d7-547d1696c75b" providerId="ADAL" clId="{24F1C81D-7C9E-4859-ADD5-FA471AF9BCC6}" dt="2023-04-05T19:09:16.007" v="1883" actId="207"/>
          <ac:spMkLst>
            <pc:docMk/>
            <pc:sldMk cId="1593920805" sldId="262"/>
            <ac:spMk id="32" creationId="{91317321-E1FC-DEE8-30A0-1A4FF41AC5C2}"/>
          </ac:spMkLst>
        </pc:spChg>
        <pc:spChg chg="del mod">
          <ac:chgData name="Sai Charan Varadhi" userId="aeb9a3ef-c935-4f5e-86d7-547d1696c75b" providerId="ADAL" clId="{24F1C81D-7C9E-4859-ADD5-FA471AF9BCC6}" dt="2023-04-05T19:09:34.380" v="1886" actId="478"/>
          <ac:spMkLst>
            <pc:docMk/>
            <pc:sldMk cId="1593920805" sldId="262"/>
            <ac:spMk id="38" creationId="{86435597-3730-4E92-7613-9B6231432AA8}"/>
          </ac:spMkLst>
        </pc:spChg>
        <pc:spChg chg="add del">
          <ac:chgData name="Sai Charan Varadhi" userId="aeb9a3ef-c935-4f5e-86d7-547d1696c75b" providerId="ADAL" clId="{24F1C81D-7C9E-4859-ADD5-FA471AF9BCC6}" dt="2023-04-04T22:33:29.923" v="100" actId="26606"/>
          <ac:spMkLst>
            <pc:docMk/>
            <pc:sldMk cId="1593920805" sldId="262"/>
            <ac:spMk id="81" creationId="{ED2D7C63-562A-41C7-892E-0C73F5D59870}"/>
          </ac:spMkLst>
        </pc:spChg>
        <pc:spChg chg="add del">
          <ac:chgData name="Sai Charan Varadhi" userId="aeb9a3ef-c935-4f5e-86d7-547d1696c75b" providerId="ADAL" clId="{24F1C81D-7C9E-4859-ADD5-FA471AF9BCC6}" dt="2023-04-05T19:01:52.233" v="1851" actId="26606"/>
          <ac:spMkLst>
            <pc:docMk/>
            <pc:sldMk cId="1593920805" sldId="262"/>
            <ac:spMk id="84" creationId="{600B5AE2-C5CC-499C-8F2D-249888BE22C2}"/>
          </ac:spMkLst>
        </pc:spChg>
        <pc:spChg chg="add del">
          <ac:chgData name="Sai Charan Varadhi" userId="aeb9a3ef-c935-4f5e-86d7-547d1696c75b" providerId="ADAL" clId="{24F1C81D-7C9E-4859-ADD5-FA471AF9BCC6}" dt="2023-04-05T19:01:52.233" v="1851" actId="26606"/>
          <ac:spMkLst>
            <pc:docMk/>
            <pc:sldMk cId="1593920805" sldId="262"/>
            <ac:spMk id="85" creationId="{BA7A3698-B350-40E5-8475-9BCC41A089FC}"/>
          </ac:spMkLst>
        </pc:spChg>
        <pc:spChg chg="add del">
          <ac:chgData name="Sai Charan Varadhi" userId="aeb9a3ef-c935-4f5e-86d7-547d1696c75b" providerId="ADAL" clId="{24F1C81D-7C9E-4859-ADD5-FA471AF9BCC6}" dt="2023-04-04T22:12:18.527" v="12" actId="26606"/>
          <ac:spMkLst>
            <pc:docMk/>
            <pc:sldMk cId="1593920805" sldId="262"/>
            <ac:spMk id="87" creationId="{1AB8FFBB-0A2D-4D4C-B94B-320ABB3490DA}"/>
          </ac:spMkLst>
        </pc:spChg>
        <pc:spChg chg="add">
          <ac:chgData name="Sai Charan Varadhi" userId="aeb9a3ef-c935-4f5e-86d7-547d1696c75b" providerId="ADAL" clId="{24F1C81D-7C9E-4859-ADD5-FA471AF9BCC6}" dt="2023-04-04T22:33:29.923" v="100" actId="26606"/>
          <ac:spMkLst>
            <pc:docMk/>
            <pc:sldMk cId="1593920805" sldId="262"/>
            <ac:spMk id="90" creationId="{01E688E0-C729-4E49-9E7B-4697607DBE19}"/>
          </ac:spMkLst>
        </pc:spChg>
        <pc:spChg chg="add del">
          <ac:chgData name="Sai Charan Varadhi" userId="aeb9a3ef-c935-4f5e-86d7-547d1696c75b" providerId="ADAL" clId="{24F1C81D-7C9E-4859-ADD5-FA471AF9BCC6}" dt="2023-04-05T19:01:52.233" v="1851" actId="26606"/>
          <ac:spMkLst>
            <pc:docMk/>
            <pc:sldMk cId="1593920805" sldId="262"/>
            <ac:spMk id="94" creationId="{B598D875-841B-47A7-B4C8-237DBCE2FBC7}"/>
          </ac:spMkLst>
        </pc:spChg>
        <pc:spChg chg="add del">
          <ac:chgData name="Sai Charan Varadhi" userId="aeb9a3ef-c935-4f5e-86d7-547d1696c75b" providerId="ADAL" clId="{24F1C81D-7C9E-4859-ADD5-FA471AF9BCC6}" dt="2023-04-05T19:01:52.233" v="1851" actId="26606"/>
          <ac:spMkLst>
            <pc:docMk/>
            <pc:sldMk cId="1593920805" sldId="262"/>
            <ac:spMk id="95" creationId="{154480E5-678B-478F-9170-46502C5FB3E3}"/>
          </ac:spMkLst>
        </pc:spChg>
        <pc:spChg chg="add del">
          <ac:chgData name="Sai Charan Varadhi" userId="aeb9a3ef-c935-4f5e-86d7-547d1696c75b" providerId="ADAL" clId="{24F1C81D-7C9E-4859-ADD5-FA471AF9BCC6}" dt="2023-04-05T19:01:52.233" v="1851" actId="26606"/>
          <ac:spMkLst>
            <pc:docMk/>
            <pc:sldMk cId="1593920805" sldId="262"/>
            <ac:spMk id="99" creationId="{13FE9996-7EAC-4679-B37D-C1045F42F954}"/>
          </ac:spMkLst>
        </pc:spChg>
        <pc:spChg chg="add del">
          <ac:chgData name="Sai Charan Varadhi" userId="aeb9a3ef-c935-4f5e-86d7-547d1696c75b" providerId="ADAL" clId="{24F1C81D-7C9E-4859-ADD5-FA471AF9BCC6}" dt="2023-04-05T19:01:52.233" v="1851" actId="26606"/>
          <ac:spMkLst>
            <pc:docMk/>
            <pc:sldMk cId="1593920805" sldId="262"/>
            <ac:spMk id="102" creationId="{761DF1FE-5CC8-43D2-A76C-93C76EEDE1E9}"/>
          </ac:spMkLst>
        </pc:spChg>
        <pc:spChg chg="add del">
          <ac:chgData name="Sai Charan Varadhi" userId="aeb9a3ef-c935-4f5e-86d7-547d1696c75b" providerId="ADAL" clId="{24F1C81D-7C9E-4859-ADD5-FA471AF9BCC6}" dt="2023-04-04T22:12:20.580" v="14" actId="26606"/>
          <ac:spMkLst>
            <pc:docMk/>
            <pc:sldMk cId="1593920805" sldId="262"/>
            <ac:spMk id="105" creationId="{762362DE-7747-4D8B-99FA-8E36F0B15FF7}"/>
          </ac:spMkLst>
        </pc:spChg>
        <pc:spChg chg="add del">
          <ac:chgData name="Sai Charan Varadhi" userId="aeb9a3ef-c935-4f5e-86d7-547d1696c75b" providerId="ADAL" clId="{24F1C81D-7C9E-4859-ADD5-FA471AF9BCC6}" dt="2023-04-05T19:01:52.233" v="1851" actId="26606"/>
          <ac:spMkLst>
            <pc:docMk/>
            <pc:sldMk cId="1593920805" sldId="262"/>
            <ac:spMk id="106" creationId="{3741B58E-3B65-4A01-A276-975AB2CF8A08}"/>
          </ac:spMkLst>
        </pc:spChg>
        <pc:spChg chg="add del">
          <ac:chgData name="Sai Charan Varadhi" userId="aeb9a3ef-c935-4f5e-86d7-547d1696c75b" providerId="ADAL" clId="{24F1C81D-7C9E-4859-ADD5-FA471AF9BCC6}" dt="2023-04-05T19:01:52.233" v="1851" actId="26606"/>
          <ac:spMkLst>
            <pc:docMk/>
            <pc:sldMk cId="1593920805" sldId="262"/>
            <ac:spMk id="108" creationId="{7AAC67C3-831B-4AB1-A259-DFB839CAFAFC}"/>
          </ac:spMkLst>
        </pc:spChg>
        <pc:spChg chg="add del">
          <ac:chgData name="Sai Charan Varadhi" userId="aeb9a3ef-c935-4f5e-86d7-547d1696c75b" providerId="ADAL" clId="{24F1C81D-7C9E-4859-ADD5-FA471AF9BCC6}" dt="2023-04-05T19:01:52.233" v="1851" actId="26606"/>
          <ac:spMkLst>
            <pc:docMk/>
            <pc:sldMk cId="1593920805" sldId="262"/>
            <ac:spMk id="110" creationId="{054B3F04-9EAC-45C0-B3CE-0387EEA10A0C}"/>
          </ac:spMkLst>
        </pc:spChg>
        <pc:spChg chg="add del">
          <ac:chgData name="Sai Charan Varadhi" userId="aeb9a3ef-c935-4f5e-86d7-547d1696c75b" providerId="ADAL" clId="{24F1C81D-7C9E-4859-ADD5-FA471AF9BCC6}" dt="2023-04-05T19:01:47.919" v="1838" actId="26606"/>
          <ac:spMkLst>
            <pc:docMk/>
            <pc:sldMk cId="1593920805" sldId="262"/>
            <ac:spMk id="115" creationId="{13FE9996-7EAC-4679-B37D-C1045F42F954}"/>
          </ac:spMkLst>
        </pc:spChg>
        <pc:spChg chg="add del">
          <ac:chgData name="Sai Charan Varadhi" userId="aeb9a3ef-c935-4f5e-86d7-547d1696c75b" providerId="ADAL" clId="{24F1C81D-7C9E-4859-ADD5-FA471AF9BCC6}" dt="2023-04-05T19:01:47.919" v="1838" actId="26606"/>
          <ac:spMkLst>
            <pc:docMk/>
            <pc:sldMk cId="1593920805" sldId="262"/>
            <ac:spMk id="117" creationId="{761DF1FE-5CC8-43D2-A76C-93C76EEDE1E9}"/>
          </ac:spMkLst>
        </pc:spChg>
        <pc:spChg chg="add del">
          <ac:chgData name="Sai Charan Varadhi" userId="aeb9a3ef-c935-4f5e-86d7-547d1696c75b" providerId="ADAL" clId="{24F1C81D-7C9E-4859-ADD5-FA471AF9BCC6}" dt="2023-04-05T19:01:47.919" v="1838" actId="26606"/>
          <ac:spMkLst>
            <pc:docMk/>
            <pc:sldMk cId="1593920805" sldId="262"/>
            <ac:spMk id="121" creationId="{3741B58E-3B65-4A01-A276-975AB2CF8A08}"/>
          </ac:spMkLst>
        </pc:spChg>
        <pc:spChg chg="add del">
          <ac:chgData name="Sai Charan Varadhi" userId="aeb9a3ef-c935-4f5e-86d7-547d1696c75b" providerId="ADAL" clId="{24F1C81D-7C9E-4859-ADD5-FA471AF9BCC6}" dt="2023-04-05T19:01:47.919" v="1838" actId="26606"/>
          <ac:spMkLst>
            <pc:docMk/>
            <pc:sldMk cId="1593920805" sldId="262"/>
            <ac:spMk id="123" creationId="{7AAC67C3-831B-4AB1-A259-DFB839CAFAFC}"/>
          </ac:spMkLst>
        </pc:spChg>
        <pc:spChg chg="add del">
          <ac:chgData name="Sai Charan Varadhi" userId="aeb9a3ef-c935-4f5e-86d7-547d1696c75b" providerId="ADAL" clId="{24F1C81D-7C9E-4859-ADD5-FA471AF9BCC6}" dt="2023-04-05T19:01:47.919" v="1838" actId="26606"/>
          <ac:spMkLst>
            <pc:docMk/>
            <pc:sldMk cId="1593920805" sldId="262"/>
            <ac:spMk id="125" creationId="{054B3F04-9EAC-45C0-B3CE-0387EEA10A0C}"/>
          </ac:spMkLst>
        </pc:spChg>
        <pc:grpChg chg="add del">
          <ac:chgData name="Sai Charan Varadhi" userId="aeb9a3ef-c935-4f5e-86d7-547d1696c75b" providerId="ADAL" clId="{24F1C81D-7C9E-4859-ADD5-FA471AF9BCC6}" dt="2023-04-04T22:33:29.923" v="100" actId="26606"/>
          <ac:grpSpMkLst>
            <pc:docMk/>
            <pc:sldMk cId="1593920805" sldId="262"/>
            <ac:grpSpMk id="83" creationId="{6DF25E23-BE15-4E36-A700-59F0CE8C54A8}"/>
          </ac:grpSpMkLst>
        </pc:grpChg>
        <pc:grpChg chg="add del">
          <ac:chgData name="Sai Charan Varadhi" userId="aeb9a3ef-c935-4f5e-86d7-547d1696c75b" providerId="ADAL" clId="{24F1C81D-7C9E-4859-ADD5-FA471AF9BCC6}" dt="2023-04-04T22:12:18.527" v="12" actId="26606"/>
          <ac:grpSpMkLst>
            <pc:docMk/>
            <pc:sldMk cId="1593920805" sldId="262"/>
            <ac:grpSpMk id="86" creationId="{8F1EF17D-1B70-428C-8A8A-A2C5B390E1E9}"/>
          </ac:grpSpMkLst>
        </pc:grpChg>
        <pc:grpChg chg="add del">
          <ac:chgData name="Sai Charan Varadhi" userId="aeb9a3ef-c935-4f5e-86d7-547d1696c75b" providerId="ADAL" clId="{24F1C81D-7C9E-4859-ADD5-FA471AF9BCC6}" dt="2023-04-04T22:12:18.527" v="12" actId="26606"/>
          <ac:grpSpMkLst>
            <pc:docMk/>
            <pc:sldMk cId="1593920805" sldId="262"/>
            <ac:grpSpMk id="88" creationId="{0EC92BD4-3684-4A4A-84FF-704DCA7A3E0C}"/>
          </ac:grpSpMkLst>
        </pc:grpChg>
        <pc:grpChg chg="add del">
          <ac:chgData name="Sai Charan Varadhi" userId="aeb9a3ef-c935-4f5e-86d7-547d1696c75b" providerId="ADAL" clId="{24F1C81D-7C9E-4859-ADD5-FA471AF9BCC6}" dt="2023-04-04T22:12:20.580" v="14" actId="26606"/>
          <ac:grpSpMkLst>
            <pc:docMk/>
            <pc:sldMk cId="1593920805" sldId="262"/>
            <ac:grpSpMk id="91" creationId="{25123E6E-F713-4254-A6BF-358CC8EC6C95}"/>
          </ac:grpSpMkLst>
        </pc:grpChg>
        <pc:grpChg chg="add">
          <ac:chgData name="Sai Charan Varadhi" userId="aeb9a3ef-c935-4f5e-86d7-547d1696c75b" providerId="ADAL" clId="{24F1C81D-7C9E-4859-ADD5-FA471AF9BCC6}" dt="2023-04-04T22:33:29.923" v="100" actId="26606"/>
          <ac:grpSpMkLst>
            <pc:docMk/>
            <pc:sldMk cId="1593920805" sldId="262"/>
            <ac:grpSpMk id="97" creationId="{AAD89D74-79DD-4BE2-AA8C-8672382F2520}"/>
          </ac:grpSpMkLst>
        </pc:grpChg>
        <pc:picChg chg="add del mod ord">
          <ac:chgData name="Sai Charan Varadhi" userId="aeb9a3ef-c935-4f5e-86d7-547d1696c75b" providerId="ADAL" clId="{24F1C81D-7C9E-4859-ADD5-FA471AF9BCC6}" dt="2023-04-05T19:01:58.619" v="1853" actId="478"/>
          <ac:picMkLst>
            <pc:docMk/>
            <pc:sldMk cId="1593920805" sldId="262"/>
            <ac:picMk id="82" creationId="{D8DF9AB4-7FBE-A209-EF18-8562971AA38A}"/>
          </ac:picMkLst>
        </pc:picChg>
        <pc:cxnChg chg="add del">
          <ac:chgData name="Sai Charan Varadhi" userId="aeb9a3ef-c935-4f5e-86d7-547d1696c75b" providerId="ADAL" clId="{24F1C81D-7C9E-4859-ADD5-FA471AF9BCC6}" dt="2023-04-05T19:01:52.233" v="1851" actId="26606"/>
          <ac:cxnSpMkLst>
            <pc:docMk/>
            <pc:sldMk cId="1593920805" sldId="262"/>
            <ac:cxnSpMk id="92" creationId="{0AC655C7-EC94-4BE6-84C8-2F9EFBBB2789}"/>
          </ac:cxnSpMkLst>
        </pc:cxnChg>
        <pc:cxnChg chg="add del">
          <ac:chgData name="Sai Charan Varadhi" userId="aeb9a3ef-c935-4f5e-86d7-547d1696c75b" providerId="ADAL" clId="{24F1C81D-7C9E-4859-ADD5-FA471AF9BCC6}" dt="2023-04-05T19:01:52.233" v="1851" actId="26606"/>
          <ac:cxnSpMkLst>
            <pc:docMk/>
            <pc:sldMk cId="1593920805" sldId="262"/>
            <ac:cxnSpMk id="93" creationId="{E9F7CBA9-9D9B-479F-AAB5-BF785971CD85}"/>
          </ac:cxnSpMkLst>
        </pc:cxnChg>
        <pc:cxnChg chg="add del">
          <ac:chgData name="Sai Charan Varadhi" userId="aeb9a3ef-c935-4f5e-86d7-547d1696c75b" providerId="ADAL" clId="{24F1C81D-7C9E-4859-ADD5-FA471AF9BCC6}" dt="2023-04-05T19:01:52.233" v="1851" actId="26606"/>
          <ac:cxnSpMkLst>
            <pc:docMk/>
            <pc:sldMk cId="1593920805" sldId="262"/>
            <ac:cxnSpMk id="104" creationId="{E161BEBD-A23C-409E-ABC7-73F9EDC02F20}"/>
          </ac:cxnSpMkLst>
        </pc:cxnChg>
        <pc:cxnChg chg="add del">
          <ac:chgData name="Sai Charan Varadhi" userId="aeb9a3ef-c935-4f5e-86d7-547d1696c75b" providerId="ADAL" clId="{24F1C81D-7C9E-4859-ADD5-FA471AF9BCC6}" dt="2023-04-05T19:01:47.919" v="1838" actId="26606"/>
          <ac:cxnSpMkLst>
            <pc:docMk/>
            <pc:sldMk cId="1593920805" sldId="262"/>
            <ac:cxnSpMk id="119" creationId="{E161BEBD-A23C-409E-ABC7-73F9EDC02F20}"/>
          </ac:cxnSpMkLst>
        </pc:cxnChg>
      </pc:sldChg>
      <pc:sldChg chg="addSp delSp modSp mod">
        <pc:chgData name="Sai Charan Varadhi" userId="aeb9a3ef-c935-4f5e-86d7-547d1696c75b" providerId="ADAL" clId="{24F1C81D-7C9E-4859-ADD5-FA471AF9BCC6}" dt="2023-04-05T19:59:17.805" v="1917" actId="113"/>
        <pc:sldMkLst>
          <pc:docMk/>
          <pc:sldMk cId="2243494996" sldId="277"/>
        </pc:sldMkLst>
        <pc:spChg chg="mod">
          <ac:chgData name="Sai Charan Varadhi" userId="aeb9a3ef-c935-4f5e-86d7-547d1696c75b" providerId="ADAL" clId="{24F1C81D-7C9E-4859-ADD5-FA471AF9BCC6}" dt="2023-04-05T19:09:00.305" v="1882" actId="207"/>
          <ac:spMkLst>
            <pc:docMk/>
            <pc:sldMk cId="2243494996" sldId="277"/>
            <ac:spMk id="2" creationId="{6719F29B-F233-48AF-8261-F33A4E079E3E}"/>
          </ac:spMkLst>
        </pc:spChg>
        <pc:spChg chg="add del">
          <ac:chgData name="Sai Charan Varadhi" userId="aeb9a3ef-c935-4f5e-86d7-547d1696c75b" providerId="ADAL" clId="{24F1C81D-7C9E-4859-ADD5-FA471AF9BCC6}" dt="2023-04-05T19:01:48.192" v="1839" actId="26606"/>
          <ac:spMkLst>
            <pc:docMk/>
            <pc:sldMk cId="2243494996" sldId="277"/>
            <ac:spMk id="8" creationId="{FB5993E2-C02B-4335-ABA5-D8EC465551E3}"/>
          </ac:spMkLst>
        </pc:spChg>
        <pc:spChg chg="add del">
          <ac:chgData name="Sai Charan Varadhi" userId="aeb9a3ef-c935-4f5e-86d7-547d1696c75b" providerId="ADAL" clId="{24F1C81D-7C9E-4859-ADD5-FA471AF9BCC6}" dt="2023-04-05T19:01:48.192" v="1839" actId="26606"/>
          <ac:spMkLst>
            <pc:docMk/>
            <pc:sldMk cId="2243494996" sldId="277"/>
            <ac:spMk id="15" creationId="{C0B801A2-5622-4BE8-9AD2-C337A2CD0022}"/>
          </ac:spMkLst>
        </pc:spChg>
        <pc:spChg chg="add del">
          <ac:chgData name="Sai Charan Varadhi" userId="aeb9a3ef-c935-4f5e-86d7-547d1696c75b" providerId="ADAL" clId="{24F1C81D-7C9E-4859-ADD5-FA471AF9BCC6}" dt="2023-04-05T19:01:48.192" v="1839" actId="26606"/>
          <ac:spMkLst>
            <pc:docMk/>
            <pc:sldMk cId="2243494996" sldId="277"/>
            <ac:spMk id="17" creationId="{B7AF614F-5BC3-4086-99F5-B87C5847A071}"/>
          </ac:spMkLst>
        </pc:spChg>
        <pc:graphicFrameChg chg="mod modGraphic">
          <ac:chgData name="Sai Charan Varadhi" userId="aeb9a3ef-c935-4f5e-86d7-547d1696c75b" providerId="ADAL" clId="{24F1C81D-7C9E-4859-ADD5-FA471AF9BCC6}" dt="2023-04-05T19:59:17.805" v="1917" actId="113"/>
          <ac:graphicFrameMkLst>
            <pc:docMk/>
            <pc:sldMk cId="2243494996" sldId="277"/>
            <ac:graphicFrameMk id="5" creationId="{0EC251F6-E5A8-0AC9-E301-29ECA74F3D48}"/>
          </ac:graphicFrameMkLst>
        </pc:graphicFrameChg>
      </pc:sldChg>
      <pc:sldChg chg="modSp mod modAnim">
        <pc:chgData name="Sai Charan Varadhi" userId="aeb9a3ef-c935-4f5e-86d7-547d1696c75b" providerId="ADAL" clId="{24F1C81D-7C9E-4859-ADD5-FA471AF9BCC6}" dt="2023-04-05T19:02:25.199" v="1855" actId="1076"/>
        <pc:sldMkLst>
          <pc:docMk/>
          <pc:sldMk cId="641089649" sldId="294"/>
        </pc:sldMkLst>
        <pc:spChg chg="mod">
          <ac:chgData name="Sai Charan Varadhi" userId="aeb9a3ef-c935-4f5e-86d7-547d1696c75b" providerId="ADAL" clId="{24F1C81D-7C9E-4859-ADD5-FA471AF9BCC6}" dt="2023-04-05T19:02:25.199" v="1855" actId="1076"/>
          <ac:spMkLst>
            <pc:docMk/>
            <pc:sldMk cId="641089649" sldId="294"/>
            <ac:spMk id="2" creationId="{A29DE7F2-E890-4744-88DD-A75F5E300513}"/>
          </ac:spMkLst>
        </pc:spChg>
        <pc:picChg chg="mod">
          <ac:chgData name="Sai Charan Varadhi" userId="aeb9a3ef-c935-4f5e-86d7-547d1696c75b" providerId="ADAL" clId="{24F1C81D-7C9E-4859-ADD5-FA471AF9BCC6}" dt="2023-04-05T19:02:15.237" v="1854" actId="1076"/>
          <ac:picMkLst>
            <pc:docMk/>
            <pc:sldMk cId="641089649" sldId="294"/>
            <ac:picMk id="6" creationId="{51925A1E-A176-ACB8-DCA8-31F4E97F6903}"/>
          </ac:picMkLst>
        </pc:picChg>
      </pc:sldChg>
      <pc:sldChg chg="addSp delSp modSp mod setBg">
        <pc:chgData name="Sai Charan Varadhi" userId="aeb9a3ef-c935-4f5e-86d7-547d1696c75b" providerId="ADAL" clId="{24F1C81D-7C9E-4859-ADD5-FA471AF9BCC6}" dt="2023-04-05T18:57:44.024" v="1813" actId="14861"/>
        <pc:sldMkLst>
          <pc:docMk/>
          <pc:sldMk cId="1045972725" sldId="295"/>
        </pc:sldMkLst>
        <pc:spChg chg="mod">
          <ac:chgData name="Sai Charan Varadhi" userId="aeb9a3ef-c935-4f5e-86d7-547d1696c75b" providerId="ADAL" clId="{24F1C81D-7C9E-4859-ADD5-FA471AF9BCC6}" dt="2023-04-05T18:49:25.303" v="1752" actId="113"/>
          <ac:spMkLst>
            <pc:docMk/>
            <pc:sldMk cId="1045972725" sldId="295"/>
            <ac:spMk id="2" creationId="{5864BC4F-3D59-464A-857E-6F155B368ED7}"/>
          </ac:spMkLst>
        </pc:spChg>
        <pc:spChg chg="mod">
          <ac:chgData name="Sai Charan Varadhi" userId="aeb9a3ef-c935-4f5e-86d7-547d1696c75b" providerId="ADAL" clId="{24F1C81D-7C9E-4859-ADD5-FA471AF9BCC6}" dt="2023-04-05T18:49:25.303" v="1752" actId="113"/>
          <ac:spMkLst>
            <pc:docMk/>
            <pc:sldMk cId="1045972725" sldId="295"/>
            <ac:spMk id="4" creationId="{BD63931C-8215-9E1A-53B1-AD7129528F30}"/>
          </ac:spMkLst>
        </pc:spChg>
        <pc:spChg chg="add mod">
          <ac:chgData name="Sai Charan Varadhi" userId="aeb9a3ef-c935-4f5e-86d7-547d1696c75b" providerId="ADAL" clId="{24F1C81D-7C9E-4859-ADD5-FA471AF9BCC6}" dt="2023-04-05T18:57:44.024" v="1813" actId="14861"/>
          <ac:spMkLst>
            <pc:docMk/>
            <pc:sldMk cId="1045972725" sldId="295"/>
            <ac:spMk id="5" creationId="{A12FB8BC-2DBA-BCFC-5C17-518EECDFCB1C}"/>
          </ac:spMkLst>
        </pc:spChg>
        <pc:spChg chg="add mod">
          <ac:chgData name="Sai Charan Varadhi" userId="aeb9a3ef-c935-4f5e-86d7-547d1696c75b" providerId="ADAL" clId="{24F1C81D-7C9E-4859-ADD5-FA471AF9BCC6}" dt="2023-04-05T18:57:31.530" v="1811" actId="14861"/>
          <ac:spMkLst>
            <pc:docMk/>
            <pc:sldMk cId="1045972725" sldId="295"/>
            <ac:spMk id="6" creationId="{59DD48EA-9CD3-E30B-A596-C2D24FC4C1BF}"/>
          </ac:spMkLst>
        </pc:spChg>
        <pc:spChg chg="del mod">
          <ac:chgData name="Sai Charan Varadhi" userId="aeb9a3ef-c935-4f5e-86d7-547d1696c75b" providerId="ADAL" clId="{24F1C81D-7C9E-4859-ADD5-FA471AF9BCC6}" dt="2023-04-05T18:50:14.737" v="1756" actId="478"/>
          <ac:spMkLst>
            <pc:docMk/>
            <pc:sldMk cId="1045972725" sldId="295"/>
            <ac:spMk id="7" creationId="{EBC02F21-4E3C-469E-B11C-9214231082D3}"/>
          </ac:spMkLst>
        </pc:spChg>
        <pc:spChg chg="add mod">
          <ac:chgData name="Sai Charan Varadhi" userId="aeb9a3ef-c935-4f5e-86d7-547d1696c75b" providerId="ADAL" clId="{24F1C81D-7C9E-4859-ADD5-FA471AF9BCC6}" dt="2023-04-05T18:57:38.256" v="1812" actId="14861"/>
          <ac:spMkLst>
            <pc:docMk/>
            <pc:sldMk cId="1045972725" sldId="295"/>
            <ac:spMk id="8" creationId="{7E8BAA31-0819-7F68-5A62-9586DBC8F293}"/>
          </ac:spMkLst>
        </pc:spChg>
        <pc:spChg chg="del mod">
          <ac:chgData name="Sai Charan Varadhi" userId="aeb9a3ef-c935-4f5e-86d7-547d1696c75b" providerId="ADAL" clId="{24F1C81D-7C9E-4859-ADD5-FA471AF9BCC6}" dt="2023-04-05T18:54:22.668" v="1793" actId="478"/>
          <ac:spMkLst>
            <pc:docMk/>
            <pc:sldMk cId="1045972725" sldId="295"/>
            <ac:spMk id="9" creationId="{8C1455DF-5CEC-44A2-A92D-8E901D15B7CC}"/>
          </ac:spMkLst>
        </pc:spChg>
        <pc:spChg chg="mod">
          <ac:chgData name="Sai Charan Varadhi" userId="aeb9a3ef-c935-4f5e-86d7-547d1696c75b" providerId="ADAL" clId="{24F1C81D-7C9E-4859-ADD5-FA471AF9BCC6}" dt="2023-04-05T18:49:25.303" v="1752" actId="113"/>
          <ac:spMkLst>
            <pc:docMk/>
            <pc:sldMk cId="1045972725" sldId="295"/>
            <ac:spMk id="10" creationId="{7C7E7B18-D05F-4C44-8718-8C671160FC98}"/>
          </ac:spMkLst>
        </pc:spChg>
        <pc:spChg chg="del mod">
          <ac:chgData name="Sai Charan Varadhi" userId="aeb9a3ef-c935-4f5e-86d7-547d1696c75b" providerId="ADAL" clId="{24F1C81D-7C9E-4859-ADD5-FA471AF9BCC6}" dt="2023-04-05T18:54:19.017" v="1792" actId="478"/>
          <ac:spMkLst>
            <pc:docMk/>
            <pc:sldMk cId="1045972725" sldId="295"/>
            <ac:spMk id="11" creationId="{C4EAD5C6-02F0-4D27-8D85-1BD5EA833D6F}"/>
          </ac:spMkLst>
        </pc:spChg>
        <pc:spChg chg="add mod">
          <ac:chgData name="Sai Charan Varadhi" userId="aeb9a3ef-c935-4f5e-86d7-547d1696c75b" providerId="ADAL" clId="{24F1C81D-7C9E-4859-ADD5-FA471AF9BCC6}" dt="2023-04-05T18:56:17.781" v="1805" actId="1076"/>
          <ac:spMkLst>
            <pc:docMk/>
            <pc:sldMk cId="1045972725" sldId="295"/>
            <ac:spMk id="12" creationId="{ADA53453-61F2-D879-19BD-F0531581D276}"/>
          </ac:spMkLst>
        </pc:spChg>
        <pc:spChg chg="add mod">
          <ac:chgData name="Sai Charan Varadhi" userId="aeb9a3ef-c935-4f5e-86d7-547d1696c75b" providerId="ADAL" clId="{24F1C81D-7C9E-4859-ADD5-FA471AF9BCC6}" dt="2023-04-05T18:56:26.323" v="1806" actId="1076"/>
          <ac:spMkLst>
            <pc:docMk/>
            <pc:sldMk cId="1045972725" sldId="295"/>
            <ac:spMk id="13" creationId="{1DAC1446-D662-4E7F-6C6A-75324D8771E4}"/>
          </ac:spMkLst>
        </pc:spChg>
        <pc:spChg chg="add del mod">
          <ac:chgData name="Sai Charan Varadhi" userId="aeb9a3ef-c935-4f5e-86d7-547d1696c75b" providerId="ADAL" clId="{24F1C81D-7C9E-4859-ADD5-FA471AF9BCC6}" dt="2023-04-05T18:56:09.539" v="1803" actId="478"/>
          <ac:spMkLst>
            <pc:docMk/>
            <pc:sldMk cId="1045972725" sldId="295"/>
            <ac:spMk id="15" creationId="{0CF09BA0-5F9A-9726-2FEC-23DCEB79B4A2}"/>
          </ac:spMkLst>
        </pc:spChg>
        <pc:spChg chg="add del mod">
          <ac:chgData name="Sai Charan Varadhi" userId="aeb9a3ef-c935-4f5e-86d7-547d1696c75b" providerId="ADAL" clId="{24F1C81D-7C9E-4859-ADD5-FA471AF9BCC6}" dt="2023-04-05T18:56:12.633" v="1804" actId="478"/>
          <ac:spMkLst>
            <pc:docMk/>
            <pc:sldMk cId="1045972725" sldId="295"/>
            <ac:spMk id="17" creationId="{ECC2A38C-850B-666D-C617-9AAF40FAAF3F}"/>
          </ac:spMkLst>
        </pc:spChg>
        <pc:spChg chg="mod">
          <ac:chgData name="Sai Charan Varadhi" userId="aeb9a3ef-c935-4f5e-86d7-547d1696c75b" providerId="ADAL" clId="{24F1C81D-7C9E-4859-ADD5-FA471AF9BCC6}" dt="2023-04-05T18:49:25.303" v="1752" actId="113"/>
          <ac:spMkLst>
            <pc:docMk/>
            <pc:sldMk cId="1045972725" sldId="295"/>
            <ac:spMk id="20" creationId="{BC46925A-8382-42EB-891C-DBB4EAAA33F8}"/>
          </ac:spMkLst>
        </pc:spChg>
        <pc:spChg chg="mod">
          <ac:chgData name="Sai Charan Varadhi" userId="aeb9a3ef-c935-4f5e-86d7-547d1696c75b" providerId="ADAL" clId="{24F1C81D-7C9E-4859-ADD5-FA471AF9BCC6}" dt="2023-04-05T18:49:25.303" v="1752" actId="113"/>
          <ac:spMkLst>
            <pc:docMk/>
            <pc:sldMk cId="1045972725" sldId="295"/>
            <ac:spMk id="21" creationId="{318AFADE-B54F-4988-8000-B9336A395336}"/>
          </ac:spMkLst>
        </pc:spChg>
        <pc:spChg chg="mod">
          <ac:chgData name="Sai Charan Varadhi" userId="aeb9a3ef-c935-4f5e-86d7-547d1696c75b" providerId="ADAL" clId="{24F1C81D-7C9E-4859-ADD5-FA471AF9BCC6}" dt="2023-04-05T18:49:25.303" v="1752" actId="113"/>
          <ac:spMkLst>
            <pc:docMk/>
            <pc:sldMk cId="1045972725" sldId="295"/>
            <ac:spMk id="22" creationId="{F296843C-0ED0-4314-A6F0-DD60C828DDFB}"/>
          </ac:spMkLst>
        </pc:spChg>
        <pc:spChg chg="mod">
          <ac:chgData name="Sai Charan Varadhi" userId="aeb9a3ef-c935-4f5e-86d7-547d1696c75b" providerId="ADAL" clId="{24F1C81D-7C9E-4859-ADD5-FA471AF9BCC6}" dt="2023-04-05T18:56:53.292" v="1808" actId="207"/>
          <ac:spMkLst>
            <pc:docMk/>
            <pc:sldMk cId="1045972725" sldId="295"/>
            <ac:spMk id="23" creationId="{649BF20C-562E-400E-BEA6-1D5F81F2FE44}"/>
          </ac:spMkLst>
        </pc:spChg>
        <pc:spChg chg="mod">
          <ac:chgData name="Sai Charan Varadhi" userId="aeb9a3ef-c935-4f5e-86d7-547d1696c75b" providerId="ADAL" clId="{24F1C81D-7C9E-4859-ADD5-FA471AF9BCC6}" dt="2023-04-05T18:49:47.577" v="1755" actId="1076"/>
          <ac:spMkLst>
            <pc:docMk/>
            <pc:sldMk cId="1045972725" sldId="295"/>
            <ac:spMk id="24" creationId="{5AA25980-D334-4FC0-9091-936E53B8D321}"/>
          </ac:spMkLst>
        </pc:spChg>
        <pc:graphicFrameChg chg="add del">
          <ac:chgData name="Sai Charan Varadhi" userId="aeb9a3ef-c935-4f5e-86d7-547d1696c75b" providerId="ADAL" clId="{24F1C81D-7C9E-4859-ADD5-FA471AF9BCC6}" dt="2023-04-05T18:50:55.899" v="1758" actId="478"/>
          <ac:graphicFrameMkLst>
            <pc:docMk/>
            <pc:sldMk cId="1045972725" sldId="295"/>
            <ac:graphicFrameMk id="3" creationId="{DBC42831-68A5-8195-C610-4897485FCAD6}"/>
          </ac:graphicFrameMkLst>
        </pc:graphicFrameChg>
      </pc:sldChg>
      <pc:sldChg chg="modSp mod setBg">
        <pc:chgData name="Sai Charan Varadhi" userId="aeb9a3ef-c935-4f5e-86d7-547d1696c75b" providerId="ADAL" clId="{24F1C81D-7C9E-4859-ADD5-FA471AF9BCC6}" dt="2023-04-05T19:04:20.741" v="1860" actId="12100"/>
        <pc:sldMkLst>
          <pc:docMk/>
          <pc:sldMk cId="717804343" sldId="297"/>
        </pc:sldMkLst>
        <pc:spChg chg="mod">
          <ac:chgData name="Sai Charan Varadhi" userId="aeb9a3ef-c935-4f5e-86d7-547d1696c75b" providerId="ADAL" clId="{24F1C81D-7C9E-4859-ADD5-FA471AF9BCC6}" dt="2023-04-05T19:03:50.301" v="1858" actId="207"/>
          <ac:spMkLst>
            <pc:docMk/>
            <pc:sldMk cId="717804343" sldId="297"/>
            <ac:spMk id="79" creationId="{D40A075C-02F9-CD49-B399-3493E4561C14}"/>
          </ac:spMkLst>
        </pc:spChg>
        <pc:graphicFrameChg chg="mod">
          <ac:chgData name="Sai Charan Varadhi" userId="aeb9a3ef-c935-4f5e-86d7-547d1696c75b" providerId="ADAL" clId="{24F1C81D-7C9E-4859-ADD5-FA471AF9BCC6}" dt="2023-04-05T19:04:20.741" v="1860" actId="12100"/>
          <ac:graphicFrameMkLst>
            <pc:docMk/>
            <pc:sldMk cId="717804343" sldId="297"/>
            <ac:graphicFrameMk id="81" creationId="{51AC2D84-7997-CCC2-3C6C-22ACC5F0C4C7}"/>
          </ac:graphicFrameMkLst>
        </pc:graphicFrameChg>
      </pc:sldChg>
      <pc:sldChg chg="modSp mod setBg">
        <pc:chgData name="Sai Charan Varadhi" userId="aeb9a3ef-c935-4f5e-86d7-547d1696c75b" providerId="ADAL" clId="{24F1C81D-7C9E-4859-ADD5-FA471AF9BCC6}" dt="2023-04-05T19:09:50.567" v="1887" actId="207"/>
        <pc:sldMkLst>
          <pc:docMk/>
          <pc:sldMk cId="14691746" sldId="298"/>
        </pc:sldMkLst>
        <pc:spChg chg="mod">
          <ac:chgData name="Sai Charan Varadhi" userId="aeb9a3ef-c935-4f5e-86d7-547d1696c75b" providerId="ADAL" clId="{24F1C81D-7C9E-4859-ADD5-FA471AF9BCC6}" dt="2023-04-05T19:09:50.567" v="1887" actId="207"/>
          <ac:spMkLst>
            <pc:docMk/>
            <pc:sldMk cId="14691746" sldId="298"/>
            <ac:spMk id="2" creationId="{1A9D5D4E-62A5-5752-7229-25E6BBD6D4C5}"/>
          </ac:spMkLst>
        </pc:spChg>
        <pc:picChg chg="mod modCrop">
          <ac:chgData name="Sai Charan Varadhi" userId="aeb9a3ef-c935-4f5e-86d7-547d1696c75b" providerId="ADAL" clId="{24F1C81D-7C9E-4859-ADD5-FA471AF9BCC6}" dt="2023-04-04T22:44:43.918" v="200" actId="1076"/>
          <ac:picMkLst>
            <pc:docMk/>
            <pc:sldMk cId="14691746" sldId="298"/>
            <ac:picMk id="9" creationId="{16DCF0BE-4707-7C24-578C-BD06E04BF4E9}"/>
          </ac:picMkLst>
        </pc:picChg>
        <pc:picChg chg="mod modCrop">
          <ac:chgData name="Sai Charan Varadhi" userId="aeb9a3ef-c935-4f5e-86d7-547d1696c75b" providerId="ADAL" clId="{24F1C81D-7C9E-4859-ADD5-FA471AF9BCC6}" dt="2023-04-04T22:43:59.215" v="193" actId="732"/>
          <ac:picMkLst>
            <pc:docMk/>
            <pc:sldMk cId="14691746" sldId="298"/>
            <ac:picMk id="13" creationId="{A92DB3E8-50CF-0FA1-3F8D-0B9685EA030B}"/>
          </ac:picMkLst>
        </pc:picChg>
      </pc:sldChg>
      <pc:sldChg chg="addSp modSp mod">
        <pc:chgData name="Sai Charan Varadhi" userId="aeb9a3ef-c935-4f5e-86d7-547d1696c75b" providerId="ADAL" clId="{24F1C81D-7C9E-4859-ADD5-FA471AF9BCC6}" dt="2023-04-05T19:11:25.969" v="1898" actId="1076"/>
        <pc:sldMkLst>
          <pc:docMk/>
          <pc:sldMk cId="1938739224" sldId="299"/>
        </pc:sldMkLst>
        <pc:spChg chg="mod">
          <ac:chgData name="Sai Charan Varadhi" userId="aeb9a3ef-c935-4f5e-86d7-547d1696c75b" providerId="ADAL" clId="{24F1C81D-7C9E-4859-ADD5-FA471AF9BCC6}" dt="2023-04-05T19:11:25.969" v="1898" actId="1076"/>
          <ac:spMkLst>
            <pc:docMk/>
            <pc:sldMk cId="1938739224" sldId="299"/>
            <ac:spMk id="2" creationId="{B162A37D-D859-36D9-E616-2A568326C005}"/>
          </ac:spMkLst>
        </pc:spChg>
        <pc:spChg chg="add mod">
          <ac:chgData name="Sai Charan Varadhi" userId="aeb9a3ef-c935-4f5e-86d7-547d1696c75b" providerId="ADAL" clId="{24F1C81D-7C9E-4859-ADD5-FA471AF9BCC6}" dt="2023-04-05T19:10:52.316" v="1896" actId="1076"/>
          <ac:spMkLst>
            <pc:docMk/>
            <pc:sldMk cId="1938739224" sldId="299"/>
            <ac:spMk id="3" creationId="{96F5F47F-A6D8-9B43-F6E2-EBCBD4215C8A}"/>
          </ac:spMkLst>
        </pc:spChg>
        <pc:picChg chg="mod">
          <ac:chgData name="Sai Charan Varadhi" userId="aeb9a3ef-c935-4f5e-86d7-547d1696c75b" providerId="ADAL" clId="{24F1C81D-7C9E-4859-ADD5-FA471AF9BCC6}" dt="2023-04-05T19:11:01.542" v="1897" actId="1076"/>
          <ac:picMkLst>
            <pc:docMk/>
            <pc:sldMk cId="1938739224" sldId="299"/>
            <ac:picMk id="13" creationId="{6503AAD7-1140-32C7-E8CD-E13DD36A32F2}"/>
          </ac:picMkLst>
        </pc:picChg>
      </pc:sldChg>
      <pc:sldChg chg="addSp delSp modSp mod setBg">
        <pc:chgData name="Sai Charan Varadhi" userId="aeb9a3ef-c935-4f5e-86d7-547d1696c75b" providerId="ADAL" clId="{24F1C81D-7C9E-4859-ADD5-FA471AF9BCC6}" dt="2023-04-05T19:10:07.928" v="1888" actId="207"/>
        <pc:sldMkLst>
          <pc:docMk/>
          <pc:sldMk cId="3973036491" sldId="300"/>
        </pc:sldMkLst>
        <pc:spChg chg="mod">
          <ac:chgData name="Sai Charan Varadhi" userId="aeb9a3ef-c935-4f5e-86d7-547d1696c75b" providerId="ADAL" clId="{24F1C81D-7C9E-4859-ADD5-FA471AF9BCC6}" dt="2023-04-05T19:10:07.928" v="1888" actId="207"/>
          <ac:spMkLst>
            <pc:docMk/>
            <pc:sldMk cId="3973036491" sldId="300"/>
            <ac:spMk id="2" creationId="{FB1A8343-7134-0282-9F94-8202021D6FDB}"/>
          </ac:spMkLst>
        </pc:spChg>
        <pc:spChg chg="add mod">
          <ac:chgData name="Sai Charan Varadhi" userId="aeb9a3ef-c935-4f5e-86d7-547d1696c75b" providerId="ADAL" clId="{24F1C81D-7C9E-4859-ADD5-FA471AF9BCC6}" dt="2023-04-04T23:10:43.823" v="580" actId="207"/>
          <ac:spMkLst>
            <pc:docMk/>
            <pc:sldMk cId="3973036491" sldId="300"/>
            <ac:spMk id="4" creationId="{0C2BC32A-EB9F-8A2E-C1A3-752155270A3F}"/>
          </ac:spMkLst>
        </pc:spChg>
        <pc:spChg chg="add mod">
          <ac:chgData name="Sai Charan Varadhi" userId="aeb9a3ef-c935-4f5e-86d7-547d1696c75b" providerId="ADAL" clId="{24F1C81D-7C9E-4859-ADD5-FA471AF9BCC6}" dt="2023-04-05T02:21:38.308" v="1597" actId="207"/>
          <ac:spMkLst>
            <pc:docMk/>
            <pc:sldMk cId="3973036491" sldId="300"/>
            <ac:spMk id="8" creationId="{156EE627-B368-A875-EBF8-97838B325910}"/>
          </ac:spMkLst>
        </pc:spChg>
        <pc:spChg chg="add del mod">
          <ac:chgData name="Sai Charan Varadhi" userId="aeb9a3ef-c935-4f5e-86d7-547d1696c75b" providerId="ADAL" clId="{24F1C81D-7C9E-4859-ADD5-FA471AF9BCC6}" dt="2023-04-04T23:07:43.935" v="564" actId="21"/>
          <ac:spMkLst>
            <pc:docMk/>
            <pc:sldMk cId="3973036491" sldId="300"/>
            <ac:spMk id="9" creationId="{1390CFD1-E359-1B7A-D581-EDF0F1BE04E2}"/>
          </ac:spMkLst>
        </pc:spChg>
        <pc:spChg chg="add mod">
          <ac:chgData name="Sai Charan Varadhi" userId="aeb9a3ef-c935-4f5e-86d7-547d1696c75b" providerId="ADAL" clId="{24F1C81D-7C9E-4859-ADD5-FA471AF9BCC6}" dt="2023-04-05T02:21:53.618" v="1600" actId="1076"/>
          <ac:spMkLst>
            <pc:docMk/>
            <pc:sldMk cId="3973036491" sldId="300"/>
            <ac:spMk id="11" creationId="{46B90927-001C-0D07-9249-F1C015DDA6DD}"/>
          </ac:spMkLst>
        </pc:spChg>
        <pc:spChg chg="add mod">
          <ac:chgData name="Sai Charan Varadhi" userId="aeb9a3ef-c935-4f5e-86d7-547d1696c75b" providerId="ADAL" clId="{24F1C81D-7C9E-4859-ADD5-FA471AF9BCC6}" dt="2023-04-05T18:29:46.446" v="1644" actId="20577"/>
          <ac:spMkLst>
            <pc:docMk/>
            <pc:sldMk cId="3973036491" sldId="300"/>
            <ac:spMk id="15" creationId="{B0AED907-87FE-C2ED-CA29-26C6DD6EA83E}"/>
          </ac:spMkLst>
        </pc:spChg>
        <pc:spChg chg="add mod">
          <ac:chgData name="Sai Charan Varadhi" userId="aeb9a3ef-c935-4f5e-86d7-547d1696c75b" providerId="ADAL" clId="{24F1C81D-7C9E-4859-ADD5-FA471AF9BCC6}" dt="2023-04-05T18:30:40.095" v="1679" actId="20577"/>
          <ac:spMkLst>
            <pc:docMk/>
            <pc:sldMk cId="3973036491" sldId="300"/>
            <ac:spMk id="16" creationId="{8F284711-D114-E776-5F6A-5AD2F9E6AB88}"/>
          </ac:spMkLst>
        </pc:spChg>
        <pc:spChg chg="del">
          <ac:chgData name="Sai Charan Varadhi" userId="aeb9a3ef-c935-4f5e-86d7-547d1696c75b" providerId="ADAL" clId="{24F1C81D-7C9E-4859-ADD5-FA471AF9BCC6}" dt="2023-04-04T23:07:37.033" v="562" actId="21"/>
          <ac:spMkLst>
            <pc:docMk/>
            <pc:sldMk cId="3973036491" sldId="300"/>
            <ac:spMk id="22" creationId="{C0B5C43C-3D70-C20B-605A-5B28C7D6F564}"/>
          </ac:spMkLst>
        </pc:spChg>
        <pc:spChg chg="mod">
          <ac:chgData name="Sai Charan Varadhi" userId="aeb9a3ef-c935-4f5e-86d7-547d1696c75b" providerId="ADAL" clId="{24F1C81D-7C9E-4859-ADD5-FA471AF9BCC6}" dt="2023-04-04T23:10:35.323" v="578" actId="207"/>
          <ac:spMkLst>
            <pc:docMk/>
            <pc:sldMk cId="3973036491" sldId="300"/>
            <ac:spMk id="23" creationId="{DB11096A-379E-C8E5-1412-9BE25146823D}"/>
          </ac:spMkLst>
        </pc:spChg>
        <pc:picChg chg="add mod modCrop">
          <ac:chgData name="Sai Charan Varadhi" userId="aeb9a3ef-c935-4f5e-86d7-547d1696c75b" providerId="ADAL" clId="{24F1C81D-7C9E-4859-ADD5-FA471AF9BCC6}" dt="2023-04-05T02:22:29.823" v="1606" actId="14100"/>
          <ac:picMkLst>
            <pc:docMk/>
            <pc:sldMk cId="3973036491" sldId="300"/>
            <ac:picMk id="5" creationId="{FB71CD4D-4D27-24B0-CFB1-0D20965F4F0D}"/>
          </ac:picMkLst>
        </pc:picChg>
        <pc:picChg chg="add mod modCrop">
          <ac:chgData name="Sai Charan Varadhi" userId="aeb9a3ef-c935-4f5e-86d7-547d1696c75b" providerId="ADAL" clId="{24F1C81D-7C9E-4859-ADD5-FA471AF9BCC6}" dt="2023-04-04T23:09:18.677" v="575" actId="14100"/>
          <ac:picMkLst>
            <pc:docMk/>
            <pc:sldMk cId="3973036491" sldId="300"/>
            <ac:picMk id="6" creationId="{5F82883E-5ED1-4859-B9C3-0CCE4C412DB3}"/>
          </ac:picMkLst>
        </pc:picChg>
        <pc:picChg chg="mod modCrop">
          <ac:chgData name="Sai Charan Varadhi" userId="aeb9a3ef-c935-4f5e-86d7-547d1696c75b" providerId="ADAL" clId="{24F1C81D-7C9E-4859-ADD5-FA471AF9BCC6}" dt="2023-04-04T23:07:17.869" v="560" actId="1076"/>
          <ac:picMkLst>
            <pc:docMk/>
            <pc:sldMk cId="3973036491" sldId="300"/>
            <ac:picMk id="10" creationId="{53EB71B0-DFD0-6584-48EB-82997F7E1E76}"/>
          </ac:picMkLst>
        </pc:picChg>
        <pc:picChg chg="del mod modCrop">
          <ac:chgData name="Sai Charan Varadhi" userId="aeb9a3ef-c935-4f5e-86d7-547d1696c75b" providerId="ADAL" clId="{24F1C81D-7C9E-4859-ADD5-FA471AF9BCC6}" dt="2023-04-05T01:38:06.920" v="1299" actId="478"/>
          <ac:picMkLst>
            <pc:docMk/>
            <pc:sldMk cId="3973036491" sldId="300"/>
            <ac:picMk id="12" creationId="{CC6200C7-5BCB-38A4-1524-8C7E74620CC1}"/>
          </ac:picMkLst>
        </pc:picChg>
        <pc:picChg chg="add mod modCrop">
          <ac:chgData name="Sai Charan Varadhi" userId="aeb9a3ef-c935-4f5e-86d7-547d1696c75b" providerId="ADAL" clId="{24F1C81D-7C9E-4859-ADD5-FA471AF9BCC6}" dt="2023-04-05T18:33:57.697" v="1680" actId="1076"/>
          <ac:picMkLst>
            <pc:docMk/>
            <pc:sldMk cId="3973036491" sldId="300"/>
            <ac:picMk id="14" creationId="{371FEA1D-937F-66FD-E379-9A4800570397}"/>
          </ac:picMkLst>
        </pc:picChg>
      </pc:sldChg>
      <pc:sldChg chg="addSp modSp mod">
        <pc:chgData name="Sai Charan Varadhi" userId="aeb9a3ef-c935-4f5e-86d7-547d1696c75b" providerId="ADAL" clId="{24F1C81D-7C9E-4859-ADD5-FA471AF9BCC6}" dt="2023-04-05T19:05:27.329" v="1865" actId="1076"/>
        <pc:sldMkLst>
          <pc:docMk/>
          <pc:sldMk cId="1691302125" sldId="303"/>
        </pc:sldMkLst>
        <pc:spChg chg="mod">
          <ac:chgData name="Sai Charan Varadhi" userId="aeb9a3ef-c935-4f5e-86d7-547d1696c75b" providerId="ADAL" clId="{24F1C81D-7C9E-4859-ADD5-FA471AF9BCC6}" dt="2023-04-05T19:05:27.329" v="1865" actId="1076"/>
          <ac:spMkLst>
            <pc:docMk/>
            <pc:sldMk cId="1691302125" sldId="303"/>
            <ac:spMk id="2" creationId="{B162A37D-D859-36D9-E616-2A568326C005}"/>
          </ac:spMkLst>
        </pc:spChg>
        <pc:spChg chg="add mod">
          <ac:chgData name="Sai Charan Varadhi" userId="aeb9a3ef-c935-4f5e-86d7-547d1696c75b" providerId="ADAL" clId="{24F1C81D-7C9E-4859-ADD5-FA471AF9BCC6}" dt="2023-04-05T19:05:02.991" v="1861" actId="14100"/>
          <ac:spMkLst>
            <pc:docMk/>
            <pc:sldMk cId="1691302125" sldId="303"/>
            <ac:spMk id="3" creationId="{A5B05100-ABE5-A123-43FF-269BFEBE8356}"/>
          </ac:spMkLst>
        </pc:spChg>
        <pc:spChg chg="add mod">
          <ac:chgData name="Sai Charan Varadhi" userId="aeb9a3ef-c935-4f5e-86d7-547d1696c75b" providerId="ADAL" clId="{24F1C81D-7C9E-4859-ADD5-FA471AF9BCC6}" dt="2023-04-05T19:05:13.956" v="1863" actId="1076"/>
          <ac:spMkLst>
            <pc:docMk/>
            <pc:sldMk cId="1691302125" sldId="303"/>
            <ac:spMk id="5" creationId="{9BA95C08-9B06-F7EF-9419-C3057C99673C}"/>
          </ac:spMkLst>
        </pc:spChg>
        <pc:picChg chg="mod">
          <ac:chgData name="Sai Charan Varadhi" userId="aeb9a3ef-c935-4f5e-86d7-547d1696c75b" providerId="ADAL" clId="{24F1C81D-7C9E-4859-ADD5-FA471AF9BCC6}" dt="2023-04-04T23:16:32.498" v="631" actId="14100"/>
          <ac:picMkLst>
            <pc:docMk/>
            <pc:sldMk cId="1691302125" sldId="303"/>
            <ac:picMk id="4" creationId="{07B5A659-0703-2213-561D-EDFF3741FA40}"/>
          </ac:picMkLst>
        </pc:picChg>
        <pc:picChg chg="mod">
          <ac:chgData name="Sai Charan Varadhi" userId="aeb9a3ef-c935-4f5e-86d7-547d1696c75b" providerId="ADAL" clId="{24F1C81D-7C9E-4859-ADD5-FA471AF9BCC6}" dt="2023-04-04T23:12:42.142" v="584" actId="1076"/>
          <ac:picMkLst>
            <pc:docMk/>
            <pc:sldMk cId="1691302125" sldId="303"/>
            <ac:picMk id="6" creationId="{47C83F23-B76B-0782-6593-B0CE731D8AF6}"/>
          </ac:picMkLst>
        </pc:picChg>
      </pc:sldChg>
      <pc:sldChg chg="addSp delSp modSp mod setBg">
        <pc:chgData name="Sai Charan Varadhi" userId="aeb9a3ef-c935-4f5e-86d7-547d1696c75b" providerId="ADAL" clId="{24F1C81D-7C9E-4859-ADD5-FA471AF9BCC6}" dt="2023-04-05T19:06:27.148" v="1871"/>
        <pc:sldMkLst>
          <pc:docMk/>
          <pc:sldMk cId="1312140479" sldId="304"/>
        </pc:sldMkLst>
        <pc:spChg chg="mod">
          <ac:chgData name="Sai Charan Varadhi" userId="aeb9a3ef-c935-4f5e-86d7-547d1696c75b" providerId="ADAL" clId="{24F1C81D-7C9E-4859-ADD5-FA471AF9BCC6}" dt="2023-04-05T19:06:13.139" v="1870" actId="207"/>
          <ac:spMkLst>
            <pc:docMk/>
            <pc:sldMk cId="1312140479" sldId="304"/>
            <ac:spMk id="2" creationId="{FB1A8343-7134-0282-9F94-8202021D6FDB}"/>
          </ac:spMkLst>
        </pc:spChg>
        <pc:spChg chg="mod">
          <ac:chgData name="Sai Charan Varadhi" userId="aeb9a3ef-c935-4f5e-86d7-547d1696c75b" providerId="ADAL" clId="{24F1C81D-7C9E-4859-ADD5-FA471AF9BCC6}" dt="2023-04-05T19:06:05.565" v="1868" actId="207"/>
          <ac:spMkLst>
            <pc:docMk/>
            <pc:sldMk cId="1312140479" sldId="304"/>
            <ac:spMk id="22" creationId="{C0B5C43C-3D70-C20B-605A-5B28C7D6F564}"/>
          </ac:spMkLst>
        </pc:spChg>
        <pc:spChg chg="mod">
          <ac:chgData name="Sai Charan Varadhi" userId="aeb9a3ef-c935-4f5e-86d7-547d1696c75b" providerId="ADAL" clId="{24F1C81D-7C9E-4859-ADD5-FA471AF9BCC6}" dt="2023-04-05T19:06:02.001" v="1867" actId="207"/>
          <ac:spMkLst>
            <pc:docMk/>
            <pc:sldMk cId="1312140479" sldId="304"/>
            <ac:spMk id="23" creationId="{DB11096A-379E-C8E5-1412-9BE25146823D}"/>
          </ac:spMkLst>
        </pc:spChg>
        <pc:picChg chg="mod">
          <ac:chgData name="Sai Charan Varadhi" userId="aeb9a3ef-c935-4f5e-86d7-547d1696c75b" providerId="ADAL" clId="{24F1C81D-7C9E-4859-ADD5-FA471AF9BCC6}" dt="2023-04-04T23:22:09.894" v="722" actId="14861"/>
          <ac:picMkLst>
            <pc:docMk/>
            <pc:sldMk cId="1312140479" sldId="304"/>
            <ac:picMk id="4" creationId="{B3AD3F92-B196-CF44-83FD-75ADC237C296}"/>
          </ac:picMkLst>
        </pc:picChg>
        <pc:picChg chg="add mod">
          <ac:chgData name="Sai Charan Varadhi" userId="aeb9a3ef-c935-4f5e-86d7-547d1696c75b" providerId="ADAL" clId="{24F1C81D-7C9E-4859-ADD5-FA471AF9BCC6}" dt="2023-04-05T01:40:04.872" v="1308" actId="14861"/>
          <ac:picMkLst>
            <pc:docMk/>
            <pc:sldMk cId="1312140479" sldId="304"/>
            <ac:picMk id="5" creationId="{C05EA544-4CA6-8FAC-0379-DCF555DA9849}"/>
          </ac:picMkLst>
        </pc:picChg>
        <pc:picChg chg="del mod">
          <ac:chgData name="Sai Charan Varadhi" userId="aeb9a3ef-c935-4f5e-86d7-547d1696c75b" providerId="ADAL" clId="{24F1C81D-7C9E-4859-ADD5-FA471AF9BCC6}" dt="2023-04-05T00:20:47.720" v="1271" actId="478"/>
          <ac:picMkLst>
            <pc:docMk/>
            <pc:sldMk cId="1312140479" sldId="304"/>
            <ac:picMk id="6" creationId="{81F8F4DA-C53B-F919-C3DC-67478876989B}"/>
          </ac:picMkLst>
        </pc:picChg>
      </pc:sldChg>
      <pc:sldChg chg="addSp delSp modSp mod">
        <pc:chgData name="Sai Charan Varadhi" userId="aeb9a3ef-c935-4f5e-86d7-547d1696c75b" providerId="ADAL" clId="{24F1C81D-7C9E-4859-ADD5-FA471AF9BCC6}" dt="2023-04-05T19:13:04.489" v="1900" actId="113"/>
        <pc:sldMkLst>
          <pc:docMk/>
          <pc:sldMk cId="282684278" sldId="305"/>
        </pc:sldMkLst>
        <pc:spChg chg="mod">
          <ac:chgData name="Sai Charan Varadhi" userId="aeb9a3ef-c935-4f5e-86d7-547d1696c75b" providerId="ADAL" clId="{24F1C81D-7C9E-4859-ADD5-FA471AF9BCC6}" dt="2023-04-05T19:13:04.489" v="1900" actId="113"/>
          <ac:spMkLst>
            <pc:docMk/>
            <pc:sldMk cId="282684278" sldId="305"/>
            <ac:spMk id="2" creationId="{B162A37D-D859-36D9-E616-2A568326C005}"/>
          </ac:spMkLst>
        </pc:spChg>
        <pc:spChg chg="add del mod">
          <ac:chgData name="Sai Charan Varadhi" userId="aeb9a3ef-c935-4f5e-86d7-547d1696c75b" providerId="ADAL" clId="{24F1C81D-7C9E-4859-ADD5-FA471AF9BCC6}" dt="2023-04-04T23:29:47.744" v="729" actId="478"/>
          <ac:spMkLst>
            <pc:docMk/>
            <pc:sldMk cId="282684278" sldId="305"/>
            <ac:spMk id="3" creationId="{042BC3A6-D756-4AC2-3F96-F2EE089156F2}"/>
          </ac:spMkLst>
        </pc:spChg>
        <pc:spChg chg="add mod">
          <ac:chgData name="Sai Charan Varadhi" userId="aeb9a3ef-c935-4f5e-86d7-547d1696c75b" providerId="ADAL" clId="{24F1C81D-7C9E-4859-ADD5-FA471AF9BCC6}" dt="2023-04-04T23:30:23.964" v="732" actId="208"/>
          <ac:spMkLst>
            <pc:docMk/>
            <pc:sldMk cId="282684278" sldId="305"/>
            <ac:spMk id="4" creationId="{7A671320-1D2E-6DE1-E0F2-8C367E84CCBD}"/>
          </ac:spMkLst>
        </pc:spChg>
        <pc:spChg chg="add mod">
          <ac:chgData name="Sai Charan Varadhi" userId="aeb9a3ef-c935-4f5e-86d7-547d1696c75b" providerId="ADAL" clId="{24F1C81D-7C9E-4859-ADD5-FA471AF9BCC6}" dt="2023-04-05T01:44:13.629" v="1321" actId="14100"/>
          <ac:spMkLst>
            <pc:docMk/>
            <pc:sldMk cId="282684278" sldId="305"/>
            <ac:spMk id="5" creationId="{B41479E9-EF75-654A-D594-1D47BDE8A4B1}"/>
          </ac:spMkLst>
        </pc:spChg>
        <pc:spChg chg="add del mod">
          <ac:chgData name="Sai Charan Varadhi" userId="aeb9a3ef-c935-4f5e-86d7-547d1696c75b" providerId="ADAL" clId="{24F1C81D-7C9E-4859-ADD5-FA471AF9BCC6}" dt="2023-04-04T23:38:28.814" v="947" actId="478"/>
          <ac:spMkLst>
            <pc:docMk/>
            <pc:sldMk cId="282684278" sldId="305"/>
            <ac:spMk id="6" creationId="{CA75F070-F90B-DA64-535E-DDF5E144D30F}"/>
          </ac:spMkLst>
        </pc:spChg>
        <pc:spChg chg="add mod">
          <ac:chgData name="Sai Charan Varadhi" userId="aeb9a3ef-c935-4f5e-86d7-547d1696c75b" providerId="ADAL" clId="{24F1C81D-7C9E-4859-ADD5-FA471AF9BCC6}" dt="2023-04-05T01:43:38.638" v="1318" actId="1076"/>
          <ac:spMkLst>
            <pc:docMk/>
            <pc:sldMk cId="282684278" sldId="305"/>
            <ac:spMk id="7" creationId="{B9A1DFBE-14C7-C13A-1C90-C74B64E5F753}"/>
          </ac:spMkLst>
        </pc:spChg>
        <pc:spChg chg="mod">
          <ac:chgData name="Sai Charan Varadhi" userId="aeb9a3ef-c935-4f5e-86d7-547d1696c75b" providerId="ADAL" clId="{24F1C81D-7C9E-4859-ADD5-FA471AF9BCC6}" dt="2023-04-05T01:43:09.148" v="1314" actId="1076"/>
          <ac:spMkLst>
            <pc:docMk/>
            <pc:sldMk cId="282684278" sldId="305"/>
            <ac:spMk id="17" creationId="{99850AAC-0AA1-8A88-198C-D10E2ED79E4D}"/>
          </ac:spMkLst>
        </pc:spChg>
        <pc:picChg chg="add mod">
          <ac:chgData name="Sai Charan Varadhi" userId="aeb9a3ef-c935-4f5e-86d7-547d1696c75b" providerId="ADAL" clId="{24F1C81D-7C9E-4859-ADD5-FA471AF9BCC6}" dt="2023-04-05T01:43:04.808" v="1313" actId="1076"/>
          <ac:picMkLst>
            <pc:docMk/>
            <pc:sldMk cId="282684278" sldId="305"/>
            <ac:picMk id="9" creationId="{B229D2CB-36DF-53E7-E2FC-9B291E545162}"/>
          </ac:picMkLst>
        </pc:picChg>
        <pc:picChg chg="mod modCrop">
          <ac:chgData name="Sai Charan Varadhi" userId="aeb9a3ef-c935-4f5e-86d7-547d1696c75b" providerId="ADAL" clId="{24F1C81D-7C9E-4859-ADD5-FA471AF9BCC6}" dt="2023-04-05T01:43:45.457" v="1319" actId="1076"/>
          <ac:picMkLst>
            <pc:docMk/>
            <pc:sldMk cId="282684278" sldId="305"/>
            <ac:picMk id="12" creationId="{56A0329A-0016-7FC4-F524-7E93CD98F9E4}"/>
          </ac:picMkLst>
        </pc:picChg>
        <pc:picChg chg="del mod modCrop">
          <ac:chgData name="Sai Charan Varadhi" userId="aeb9a3ef-c935-4f5e-86d7-547d1696c75b" providerId="ADAL" clId="{24F1C81D-7C9E-4859-ADD5-FA471AF9BCC6}" dt="2023-04-05T00:20:27.251" v="1270" actId="478"/>
          <ac:picMkLst>
            <pc:docMk/>
            <pc:sldMk cId="282684278" sldId="305"/>
            <ac:picMk id="16" creationId="{4CE4BC8F-0C5B-3B4C-B75D-2A77C65B46C6}"/>
          </ac:picMkLst>
        </pc:picChg>
      </pc:sldChg>
      <pc:sldChg chg="addSp modSp mod setBg">
        <pc:chgData name="Sai Charan Varadhi" userId="aeb9a3ef-c935-4f5e-86d7-547d1696c75b" providerId="ADAL" clId="{24F1C81D-7C9E-4859-ADD5-FA471AF9BCC6}" dt="2023-04-05T19:07:00.110" v="1874"/>
        <pc:sldMkLst>
          <pc:docMk/>
          <pc:sldMk cId="1323477565" sldId="306"/>
        </pc:sldMkLst>
        <pc:spChg chg="mod">
          <ac:chgData name="Sai Charan Varadhi" userId="aeb9a3ef-c935-4f5e-86d7-547d1696c75b" providerId="ADAL" clId="{24F1C81D-7C9E-4859-ADD5-FA471AF9BCC6}" dt="2023-04-05T19:06:49.401" v="1872" actId="207"/>
          <ac:spMkLst>
            <pc:docMk/>
            <pc:sldMk cId="1323477565" sldId="306"/>
            <ac:spMk id="2" creationId="{FB1A8343-7134-0282-9F94-8202021D6FDB}"/>
          </ac:spMkLst>
        </pc:spChg>
        <pc:spChg chg="add mod">
          <ac:chgData name="Sai Charan Varadhi" userId="aeb9a3ef-c935-4f5e-86d7-547d1696c75b" providerId="ADAL" clId="{24F1C81D-7C9E-4859-ADD5-FA471AF9BCC6}" dt="2023-04-05T19:06:55.568" v="1873" actId="207"/>
          <ac:spMkLst>
            <pc:docMk/>
            <pc:sldMk cId="1323477565" sldId="306"/>
            <ac:spMk id="3" creationId="{36A68ABA-088D-9F5F-DB3F-B2AD9D66B379}"/>
          </ac:spMkLst>
        </pc:spChg>
        <pc:picChg chg="mod modCrop">
          <ac:chgData name="Sai Charan Varadhi" userId="aeb9a3ef-c935-4f5e-86d7-547d1696c75b" providerId="ADAL" clId="{24F1C81D-7C9E-4859-ADD5-FA471AF9BCC6}" dt="2023-04-05T18:41:46.628" v="1681" actId="732"/>
          <ac:picMkLst>
            <pc:docMk/>
            <pc:sldMk cId="1323477565" sldId="306"/>
            <ac:picMk id="5" creationId="{3F5F863D-6E75-196A-824F-7C37A8CF33B5}"/>
          </ac:picMkLst>
        </pc:picChg>
      </pc:sldChg>
      <pc:sldChg chg="addSp delSp modSp mod">
        <pc:chgData name="Sai Charan Varadhi" userId="aeb9a3ef-c935-4f5e-86d7-547d1696c75b" providerId="ADAL" clId="{24F1C81D-7C9E-4859-ADD5-FA471AF9BCC6}" dt="2023-04-05T19:13:29.227" v="1902" actId="113"/>
        <pc:sldMkLst>
          <pc:docMk/>
          <pc:sldMk cId="137405632" sldId="307"/>
        </pc:sldMkLst>
        <pc:spChg chg="mod">
          <ac:chgData name="Sai Charan Varadhi" userId="aeb9a3ef-c935-4f5e-86d7-547d1696c75b" providerId="ADAL" clId="{24F1C81D-7C9E-4859-ADD5-FA471AF9BCC6}" dt="2023-04-05T19:13:29.227" v="1902" actId="113"/>
          <ac:spMkLst>
            <pc:docMk/>
            <pc:sldMk cId="137405632" sldId="307"/>
            <ac:spMk id="3" creationId="{4ED277F3-933B-7321-BD9F-4B064D084928}"/>
          </ac:spMkLst>
        </pc:spChg>
        <pc:picChg chg="add mod">
          <ac:chgData name="Sai Charan Varadhi" userId="aeb9a3ef-c935-4f5e-86d7-547d1696c75b" providerId="ADAL" clId="{24F1C81D-7C9E-4859-ADD5-FA471AF9BCC6}" dt="2023-04-05T01:52:01.017" v="1339" actId="14100"/>
          <ac:picMkLst>
            <pc:docMk/>
            <pc:sldMk cId="137405632" sldId="307"/>
            <ac:picMk id="5" creationId="{C48C5864-5811-20A1-75BA-FDB9C93B1AFB}"/>
          </ac:picMkLst>
        </pc:picChg>
        <pc:picChg chg="del">
          <ac:chgData name="Sai Charan Varadhi" userId="aeb9a3ef-c935-4f5e-86d7-547d1696c75b" providerId="ADAL" clId="{24F1C81D-7C9E-4859-ADD5-FA471AF9BCC6}" dt="2023-04-04T23:55:43.997" v="1047" actId="478"/>
          <ac:picMkLst>
            <pc:docMk/>
            <pc:sldMk cId="137405632" sldId="307"/>
            <ac:picMk id="6" creationId="{8A247190-4763-6054-ED71-92E2C2BF79D1}"/>
          </ac:picMkLst>
        </pc:picChg>
      </pc:sldChg>
      <pc:sldChg chg="addSp delSp modSp mod">
        <pc:chgData name="Sai Charan Varadhi" userId="aeb9a3ef-c935-4f5e-86d7-547d1696c75b" providerId="ADAL" clId="{24F1C81D-7C9E-4859-ADD5-FA471AF9BCC6}" dt="2023-04-05T01:52:32.270" v="1340" actId="1076"/>
        <pc:sldMkLst>
          <pc:docMk/>
          <pc:sldMk cId="1290578802" sldId="308"/>
        </pc:sldMkLst>
        <pc:spChg chg="mod">
          <ac:chgData name="Sai Charan Varadhi" userId="aeb9a3ef-c935-4f5e-86d7-547d1696c75b" providerId="ADAL" clId="{24F1C81D-7C9E-4859-ADD5-FA471AF9BCC6}" dt="2023-04-05T00:11:00.032" v="1225" actId="20577"/>
          <ac:spMkLst>
            <pc:docMk/>
            <pc:sldMk cId="1290578802" sldId="308"/>
            <ac:spMk id="2" creationId="{FB1A8343-7134-0282-9F94-8202021D6FDB}"/>
          </ac:spMkLst>
        </pc:spChg>
        <pc:spChg chg="add del mod">
          <ac:chgData name="Sai Charan Varadhi" userId="aeb9a3ef-c935-4f5e-86d7-547d1696c75b" providerId="ADAL" clId="{24F1C81D-7C9E-4859-ADD5-FA471AF9BCC6}" dt="2023-04-05T00:02:00.475" v="1172" actId="478"/>
          <ac:spMkLst>
            <pc:docMk/>
            <pc:sldMk cId="1290578802" sldId="308"/>
            <ac:spMk id="3" creationId="{9AAA0E47-B536-4F21-FF28-FE4985A35970}"/>
          </ac:spMkLst>
        </pc:spChg>
        <pc:spChg chg="add mod">
          <ac:chgData name="Sai Charan Varadhi" userId="aeb9a3ef-c935-4f5e-86d7-547d1696c75b" providerId="ADAL" clId="{24F1C81D-7C9E-4859-ADD5-FA471AF9BCC6}" dt="2023-04-05T00:12:39.717" v="1262" actId="1076"/>
          <ac:spMkLst>
            <pc:docMk/>
            <pc:sldMk cId="1290578802" sldId="308"/>
            <ac:spMk id="7" creationId="{F4EB337B-1A2B-028B-9D9B-3E60AA7BD885}"/>
          </ac:spMkLst>
        </pc:spChg>
        <pc:picChg chg="mod modCrop">
          <ac:chgData name="Sai Charan Varadhi" userId="aeb9a3ef-c935-4f5e-86d7-547d1696c75b" providerId="ADAL" clId="{24F1C81D-7C9E-4859-ADD5-FA471AF9BCC6}" dt="2023-04-05T00:12:03.827" v="1227" actId="732"/>
          <ac:picMkLst>
            <pc:docMk/>
            <pc:sldMk cId="1290578802" sldId="308"/>
            <ac:picMk id="4" creationId="{BBA7CBD6-46F6-035B-1EEA-D56FA57F9B54}"/>
          </ac:picMkLst>
        </pc:picChg>
        <pc:picChg chg="add mod">
          <ac:chgData name="Sai Charan Varadhi" userId="aeb9a3ef-c935-4f5e-86d7-547d1696c75b" providerId="ADAL" clId="{24F1C81D-7C9E-4859-ADD5-FA471AF9BCC6}" dt="2023-04-05T01:52:32.270" v="1340" actId="1076"/>
          <ac:picMkLst>
            <pc:docMk/>
            <pc:sldMk cId="1290578802" sldId="308"/>
            <ac:picMk id="6" creationId="{18FAEEB9-BDAE-C3D1-3903-22CDD4F6F822}"/>
          </ac:picMkLst>
        </pc:picChg>
      </pc:sldChg>
      <pc:sldChg chg="addSp delSp modSp mod setBg">
        <pc:chgData name="Sai Charan Varadhi" userId="aeb9a3ef-c935-4f5e-86d7-547d1696c75b" providerId="ADAL" clId="{24F1C81D-7C9E-4859-ADD5-FA471AF9BCC6}" dt="2023-04-05T19:07:31.348" v="1877"/>
        <pc:sldMkLst>
          <pc:docMk/>
          <pc:sldMk cId="69373306" sldId="309"/>
        </pc:sldMkLst>
        <pc:spChg chg="mod">
          <ac:chgData name="Sai Charan Varadhi" userId="aeb9a3ef-c935-4f5e-86d7-547d1696c75b" providerId="ADAL" clId="{24F1C81D-7C9E-4859-ADD5-FA471AF9BCC6}" dt="2023-04-05T19:07:22.978" v="1876" actId="207"/>
          <ac:spMkLst>
            <pc:docMk/>
            <pc:sldMk cId="69373306" sldId="309"/>
            <ac:spMk id="2" creationId="{FB1A8343-7134-0282-9F94-8202021D6FDB}"/>
          </ac:spMkLst>
        </pc:spChg>
        <pc:spChg chg="add mod">
          <ac:chgData name="Sai Charan Varadhi" userId="aeb9a3ef-c935-4f5e-86d7-547d1696c75b" providerId="ADAL" clId="{24F1C81D-7C9E-4859-ADD5-FA471AF9BCC6}" dt="2023-04-05T19:07:15.805" v="1875" actId="207"/>
          <ac:spMkLst>
            <pc:docMk/>
            <pc:sldMk cId="69373306" sldId="309"/>
            <ac:spMk id="3" creationId="{EFACF0A2-1E9B-51B9-2E07-647C310AE0B5}"/>
          </ac:spMkLst>
        </pc:spChg>
        <pc:picChg chg="del">
          <ac:chgData name="Sai Charan Varadhi" userId="aeb9a3ef-c935-4f5e-86d7-547d1696c75b" providerId="ADAL" clId="{24F1C81D-7C9E-4859-ADD5-FA471AF9BCC6}" dt="2023-04-05T00:19:50.108" v="1268" actId="478"/>
          <ac:picMkLst>
            <pc:docMk/>
            <pc:sldMk cId="69373306" sldId="309"/>
            <ac:picMk id="5" creationId="{2D756775-5473-1A12-2823-DF73352AF50A}"/>
          </ac:picMkLst>
        </pc:picChg>
        <pc:picChg chg="add mod">
          <ac:chgData name="Sai Charan Varadhi" userId="aeb9a3ef-c935-4f5e-86d7-547d1696c75b" providerId="ADAL" clId="{24F1C81D-7C9E-4859-ADD5-FA471AF9BCC6}" dt="2023-04-05T01:56:55.124" v="1346" actId="1076"/>
          <ac:picMkLst>
            <pc:docMk/>
            <pc:sldMk cId="69373306" sldId="309"/>
            <ac:picMk id="6" creationId="{BFCAD2A6-FD53-B9B9-A7F2-83C1EDD943B6}"/>
          </ac:picMkLst>
        </pc:picChg>
      </pc:sldChg>
      <pc:sldChg chg="addSp modSp mod modAnim">
        <pc:chgData name="Sai Charan Varadhi" userId="aeb9a3ef-c935-4f5e-86d7-547d1696c75b" providerId="ADAL" clId="{24F1C81D-7C9E-4859-ADD5-FA471AF9BCC6}" dt="2023-04-05T19:01:47.218" v="1837" actId="1076"/>
        <pc:sldMkLst>
          <pc:docMk/>
          <pc:sldMk cId="32295437" sldId="311"/>
        </pc:sldMkLst>
        <pc:spChg chg="mod">
          <ac:chgData name="Sai Charan Varadhi" userId="aeb9a3ef-c935-4f5e-86d7-547d1696c75b" providerId="ADAL" clId="{24F1C81D-7C9E-4859-ADD5-FA471AF9BCC6}" dt="2023-04-05T02:20:41.019" v="1595" actId="113"/>
          <ac:spMkLst>
            <pc:docMk/>
            <pc:sldMk cId="32295437" sldId="311"/>
            <ac:spMk id="2" creationId="{08B2EB18-6651-5B09-E0B1-5F489C2820B0}"/>
          </ac:spMkLst>
        </pc:spChg>
        <pc:spChg chg="add mod">
          <ac:chgData name="Sai Charan Varadhi" userId="aeb9a3ef-c935-4f5e-86d7-547d1696c75b" providerId="ADAL" clId="{24F1C81D-7C9E-4859-ADD5-FA471AF9BCC6}" dt="2023-04-05T19:01:47.218" v="1837" actId="1076"/>
          <ac:spMkLst>
            <pc:docMk/>
            <pc:sldMk cId="32295437" sldId="311"/>
            <ac:spMk id="3" creationId="{42E94FF4-B837-FBD7-58BF-24C1D216632F}"/>
          </ac:spMkLst>
        </pc:spChg>
      </pc:sldChg>
      <pc:sldChg chg="addSp modSp new del">
        <pc:chgData name="Sai Charan Varadhi" userId="aeb9a3ef-c935-4f5e-86d7-547d1696c75b" providerId="ADAL" clId="{24F1C81D-7C9E-4859-ADD5-FA471AF9BCC6}" dt="2023-04-05T00:18:39.675" v="1267" actId="47"/>
        <pc:sldMkLst>
          <pc:docMk/>
          <pc:sldMk cId="1840265881" sldId="312"/>
        </pc:sldMkLst>
        <pc:picChg chg="add mod">
          <ac:chgData name="Sai Charan Varadhi" userId="aeb9a3ef-c935-4f5e-86d7-547d1696c75b" providerId="ADAL" clId="{24F1C81D-7C9E-4859-ADD5-FA471AF9BCC6}" dt="2023-04-04T22:59:48.202" v="250"/>
          <ac:picMkLst>
            <pc:docMk/>
            <pc:sldMk cId="1840265881" sldId="312"/>
            <ac:picMk id="3" creationId="{5E08996F-6C2B-025B-3A4D-D245EC9972AB}"/>
          </ac:picMkLst>
        </pc:picChg>
      </pc:sldChg>
      <pc:sldChg chg="addSp delSp modSp new add del mod">
        <pc:chgData name="Sai Charan Varadhi" userId="aeb9a3ef-c935-4f5e-86d7-547d1696c75b" providerId="ADAL" clId="{24F1C81D-7C9E-4859-ADD5-FA471AF9BCC6}" dt="2023-04-04T23:49:40.829" v="1034" actId="1076"/>
        <pc:sldMkLst>
          <pc:docMk/>
          <pc:sldMk cId="2506194798" sldId="313"/>
        </pc:sldMkLst>
        <pc:spChg chg="del">
          <ac:chgData name="Sai Charan Varadhi" userId="aeb9a3ef-c935-4f5e-86d7-547d1696c75b" providerId="ADAL" clId="{24F1C81D-7C9E-4859-ADD5-FA471AF9BCC6}" dt="2023-04-04T23:36:27.231" v="858" actId="478"/>
          <ac:spMkLst>
            <pc:docMk/>
            <pc:sldMk cId="2506194798" sldId="313"/>
            <ac:spMk id="2" creationId="{1140290D-4F5D-AFF8-F37C-454028B23896}"/>
          </ac:spMkLst>
        </pc:spChg>
        <pc:spChg chg="del">
          <ac:chgData name="Sai Charan Varadhi" userId="aeb9a3ef-c935-4f5e-86d7-547d1696c75b" providerId="ADAL" clId="{24F1C81D-7C9E-4859-ADD5-FA471AF9BCC6}" dt="2023-04-04T23:36:27.231" v="858" actId="478"/>
          <ac:spMkLst>
            <pc:docMk/>
            <pc:sldMk cId="2506194798" sldId="313"/>
            <ac:spMk id="3" creationId="{BDD8FF28-20FD-5ED6-9122-2F897F78D836}"/>
          </ac:spMkLst>
        </pc:spChg>
        <pc:spChg chg="del">
          <ac:chgData name="Sai Charan Varadhi" userId="aeb9a3ef-c935-4f5e-86d7-547d1696c75b" providerId="ADAL" clId="{24F1C81D-7C9E-4859-ADD5-FA471AF9BCC6}" dt="2023-04-04T23:36:27.231" v="858" actId="478"/>
          <ac:spMkLst>
            <pc:docMk/>
            <pc:sldMk cId="2506194798" sldId="313"/>
            <ac:spMk id="4" creationId="{1926560B-0716-0220-857B-AAFC1B1AAC1C}"/>
          </ac:spMkLst>
        </pc:spChg>
        <pc:spChg chg="del">
          <ac:chgData name="Sai Charan Varadhi" userId="aeb9a3ef-c935-4f5e-86d7-547d1696c75b" providerId="ADAL" clId="{24F1C81D-7C9E-4859-ADD5-FA471AF9BCC6}" dt="2023-04-04T23:36:27.231" v="858" actId="478"/>
          <ac:spMkLst>
            <pc:docMk/>
            <pc:sldMk cId="2506194798" sldId="313"/>
            <ac:spMk id="5" creationId="{D0EDB416-06B7-78F0-32C9-88ECCA2502C5}"/>
          </ac:spMkLst>
        </pc:spChg>
        <pc:spChg chg="del">
          <ac:chgData name="Sai Charan Varadhi" userId="aeb9a3ef-c935-4f5e-86d7-547d1696c75b" providerId="ADAL" clId="{24F1C81D-7C9E-4859-ADD5-FA471AF9BCC6}" dt="2023-04-04T23:36:27.231" v="858" actId="478"/>
          <ac:spMkLst>
            <pc:docMk/>
            <pc:sldMk cId="2506194798" sldId="313"/>
            <ac:spMk id="6" creationId="{21558642-0D94-FAE6-3DEA-E7E87FA6A700}"/>
          </ac:spMkLst>
        </pc:spChg>
        <pc:spChg chg="del">
          <ac:chgData name="Sai Charan Varadhi" userId="aeb9a3ef-c935-4f5e-86d7-547d1696c75b" providerId="ADAL" clId="{24F1C81D-7C9E-4859-ADD5-FA471AF9BCC6}" dt="2023-04-04T23:36:27.231" v="858" actId="478"/>
          <ac:spMkLst>
            <pc:docMk/>
            <pc:sldMk cId="2506194798" sldId="313"/>
            <ac:spMk id="7" creationId="{DC80C6AB-8C74-A188-FF6E-F2ABA35A4506}"/>
          </ac:spMkLst>
        </pc:spChg>
        <pc:spChg chg="del">
          <ac:chgData name="Sai Charan Varadhi" userId="aeb9a3ef-c935-4f5e-86d7-547d1696c75b" providerId="ADAL" clId="{24F1C81D-7C9E-4859-ADD5-FA471AF9BCC6}" dt="2023-04-04T23:36:27.231" v="858" actId="478"/>
          <ac:spMkLst>
            <pc:docMk/>
            <pc:sldMk cId="2506194798" sldId="313"/>
            <ac:spMk id="8" creationId="{99044927-B3F0-5A5C-0E28-A0B61698151A}"/>
          </ac:spMkLst>
        </pc:spChg>
        <pc:spChg chg="del">
          <ac:chgData name="Sai Charan Varadhi" userId="aeb9a3ef-c935-4f5e-86d7-547d1696c75b" providerId="ADAL" clId="{24F1C81D-7C9E-4859-ADD5-FA471AF9BCC6}" dt="2023-04-04T23:36:27.231" v="858" actId="478"/>
          <ac:spMkLst>
            <pc:docMk/>
            <pc:sldMk cId="2506194798" sldId="313"/>
            <ac:spMk id="9" creationId="{674B51F1-7D5C-95A3-1829-7E1DDDC0CDF9}"/>
          </ac:spMkLst>
        </pc:spChg>
        <pc:spChg chg="del">
          <ac:chgData name="Sai Charan Varadhi" userId="aeb9a3ef-c935-4f5e-86d7-547d1696c75b" providerId="ADAL" clId="{24F1C81D-7C9E-4859-ADD5-FA471AF9BCC6}" dt="2023-04-04T23:36:27.231" v="858" actId="478"/>
          <ac:spMkLst>
            <pc:docMk/>
            <pc:sldMk cId="2506194798" sldId="313"/>
            <ac:spMk id="10" creationId="{6CAD25D4-A87B-3878-F612-492169BC2783}"/>
          </ac:spMkLst>
        </pc:spChg>
        <pc:spChg chg="del">
          <ac:chgData name="Sai Charan Varadhi" userId="aeb9a3ef-c935-4f5e-86d7-547d1696c75b" providerId="ADAL" clId="{24F1C81D-7C9E-4859-ADD5-FA471AF9BCC6}" dt="2023-04-04T23:36:27.231" v="858" actId="478"/>
          <ac:spMkLst>
            <pc:docMk/>
            <pc:sldMk cId="2506194798" sldId="313"/>
            <ac:spMk id="11" creationId="{343D4568-5F72-6705-98A5-FFB881B42E41}"/>
          </ac:spMkLst>
        </pc:spChg>
        <pc:spChg chg="del">
          <ac:chgData name="Sai Charan Varadhi" userId="aeb9a3ef-c935-4f5e-86d7-547d1696c75b" providerId="ADAL" clId="{24F1C81D-7C9E-4859-ADD5-FA471AF9BCC6}" dt="2023-04-04T23:36:27.231" v="858" actId="478"/>
          <ac:spMkLst>
            <pc:docMk/>
            <pc:sldMk cId="2506194798" sldId="313"/>
            <ac:spMk id="12" creationId="{D6997083-E8A5-93B6-38D4-0C3CD15EAA31}"/>
          </ac:spMkLst>
        </pc:spChg>
        <pc:spChg chg="del">
          <ac:chgData name="Sai Charan Varadhi" userId="aeb9a3ef-c935-4f5e-86d7-547d1696c75b" providerId="ADAL" clId="{24F1C81D-7C9E-4859-ADD5-FA471AF9BCC6}" dt="2023-04-04T23:36:27.231" v="858" actId="478"/>
          <ac:spMkLst>
            <pc:docMk/>
            <pc:sldMk cId="2506194798" sldId="313"/>
            <ac:spMk id="13" creationId="{AEFA927B-19F3-C229-35AF-FD6278401A43}"/>
          </ac:spMkLst>
        </pc:spChg>
        <pc:spChg chg="del">
          <ac:chgData name="Sai Charan Varadhi" userId="aeb9a3ef-c935-4f5e-86d7-547d1696c75b" providerId="ADAL" clId="{24F1C81D-7C9E-4859-ADD5-FA471AF9BCC6}" dt="2023-04-04T23:36:27.231" v="858" actId="478"/>
          <ac:spMkLst>
            <pc:docMk/>
            <pc:sldMk cId="2506194798" sldId="313"/>
            <ac:spMk id="14" creationId="{C99D578F-A40C-97D7-2EA4-A50741138C02}"/>
          </ac:spMkLst>
        </pc:spChg>
        <pc:spChg chg="add mod">
          <ac:chgData name="Sai Charan Varadhi" userId="aeb9a3ef-c935-4f5e-86d7-547d1696c75b" providerId="ADAL" clId="{24F1C81D-7C9E-4859-ADD5-FA471AF9BCC6}" dt="2023-04-04T23:36:47.121" v="869" actId="20577"/>
          <ac:spMkLst>
            <pc:docMk/>
            <pc:sldMk cId="2506194798" sldId="313"/>
            <ac:spMk id="15" creationId="{7951CF62-D8DC-8F89-0EF3-2E2F7BDA3BF7}"/>
          </ac:spMkLst>
        </pc:spChg>
        <pc:spChg chg="add mod">
          <ac:chgData name="Sai Charan Varadhi" userId="aeb9a3ef-c935-4f5e-86d7-547d1696c75b" providerId="ADAL" clId="{24F1C81D-7C9E-4859-ADD5-FA471AF9BCC6}" dt="2023-04-04T23:36:42.208" v="859"/>
          <ac:spMkLst>
            <pc:docMk/>
            <pc:sldMk cId="2506194798" sldId="313"/>
            <ac:spMk id="16" creationId="{1F0BB24E-8CF6-D8F5-2A60-134B76F4B0A6}"/>
          </ac:spMkLst>
        </pc:spChg>
        <pc:spChg chg="add mod">
          <ac:chgData name="Sai Charan Varadhi" userId="aeb9a3ef-c935-4f5e-86d7-547d1696c75b" providerId="ADAL" clId="{24F1C81D-7C9E-4859-ADD5-FA471AF9BCC6}" dt="2023-04-04T23:36:42.208" v="859"/>
          <ac:spMkLst>
            <pc:docMk/>
            <pc:sldMk cId="2506194798" sldId="313"/>
            <ac:spMk id="17" creationId="{7B6EF12C-7C72-9C29-012E-4E419CB0CDD4}"/>
          </ac:spMkLst>
        </pc:spChg>
        <pc:spChg chg="add del mod">
          <ac:chgData name="Sai Charan Varadhi" userId="aeb9a3ef-c935-4f5e-86d7-547d1696c75b" providerId="ADAL" clId="{24F1C81D-7C9E-4859-ADD5-FA471AF9BCC6}" dt="2023-04-04T23:49:11.057" v="1029" actId="478"/>
          <ac:spMkLst>
            <pc:docMk/>
            <pc:sldMk cId="2506194798" sldId="313"/>
            <ac:spMk id="20" creationId="{F7DC536C-0A8E-423B-C241-F8BB17AF750D}"/>
          </ac:spMkLst>
        </pc:spChg>
        <pc:spChg chg="add del mod">
          <ac:chgData name="Sai Charan Varadhi" userId="aeb9a3ef-c935-4f5e-86d7-547d1696c75b" providerId="ADAL" clId="{24F1C81D-7C9E-4859-ADD5-FA471AF9BCC6}" dt="2023-04-04T23:36:53.267" v="871" actId="478"/>
          <ac:spMkLst>
            <pc:docMk/>
            <pc:sldMk cId="2506194798" sldId="313"/>
            <ac:spMk id="21" creationId="{0A172F3A-4F3D-EBE1-80E4-24593AA7D36F}"/>
          </ac:spMkLst>
        </pc:spChg>
        <pc:spChg chg="add del mod">
          <ac:chgData name="Sai Charan Varadhi" userId="aeb9a3ef-c935-4f5e-86d7-547d1696c75b" providerId="ADAL" clId="{24F1C81D-7C9E-4859-ADD5-FA471AF9BCC6}" dt="2023-04-04T23:36:50.968" v="870" actId="478"/>
          <ac:spMkLst>
            <pc:docMk/>
            <pc:sldMk cId="2506194798" sldId="313"/>
            <ac:spMk id="22" creationId="{8ED4DC21-E413-26B5-84AE-746507DB72C3}"/>
          </ac:spMkLst>
        </pc:spChg>
        <pc:spChg chg="add del mod">
          <ac:chgData name="Sai Charan Varadhi" userId="aeb9a3ef-c935-4f5e-86d7-547d1696c75b" providerId="ADAL" clId="{24F1C81D-7C9E-4859-ADD5-FA471AF9BCC6}" dt="2023-04-04T23:45:19.231" v="998"/>
          <ac:spMkLst>
            <pc:docMk/>
            <pc:sldMk cId="2506194798" sldId="313"/>
            <ac:spMk id="23" creationId="{D87C83F8-4EFD-0921-8996-BE8519029EFF}"/>
          </ac:spMkLst>
        </pc:spChg>
        <pc:spChg chg="add del mod">
          <ac:chgData name="Sai Charan Varadhi" userId="aeb9a3ef-c935-4f5e-86d7-547d1696c75b" providerId="ADAL" clId="{24F1C81D-7C9E-4859-ADD5-FA471AF9BCC6}" dt="2023-04-04T23:45:18.899" v="997"/>
          <ac:spMkLst>
            <pc:docMk/>
            <pc:sldMk cId="2506194798" sldId="313"/>
            <ac:spMk id="24" creationId="{E5FD50AF-DE48-8F71-A92A-3D333D0F97C0}"/>
          </ac:spMkLst>
        </pc:spChg>
        <pc:spChg chg="add mod">
          <ac:chgData name="Sai Charan Varadhi" userId="aeb9a3ef-c935-4f5e-86d7-547d1696c75b" providerId="ADAL" clId="{24F1C81D-7C9E-4859-ADD5-FA471AF9BCC6}" dt="2023-04-04T23:49:28.869" v="1033" actId="14100"/>
          <ac:spMkLst>
            <pc:docMk/>
            <pc:sldMk cId="2506194798" sldId="313"/>
            <ac:spMk id="25" creationId="{4BF3F7FD-2FC7-8A39-6A22-1F08ED0DE069}"/>
          </ac:spMkLst>
        </pc:spChg>
        <pc:spChg chg="add mod">
          <ac:chgData name="Sai Charan Varadhi" userId="aeb9a3ef-c935-4f5e-86d7-547d1696c75b" providerId="ADAL" clId="{24F1C81D-7C9E-4859-ADD5-FA471AF9BCC6}" dt="2023-04-04T23:49:40.829" v="1034" actId="1076"/>
          <ac:spMkLst>
            <pc:docMk/>
            <pc:sldMk cId="2506194798" sldId="313"/>
            <ac:spMk id="26" creationId="{9A4EF4FD-D2D1-951E-DEEB-71557F5E0614}"/>
          </ac:spMkLst>
        </pc:spChg>
        <pc:picChg chg="add mod modCrop">
          <ac:chgData name="Sai Charan Varadhi" userId="aeb9a3ef-c935-4f5e-86d7-547d1696c75b" providerId="ADAL" clId="{24F1C81D-7C9E-4859-ADD5-FA471AF9BCC6}" dt="2023-04-04T23:49:18.889" v="1031" actId="1076"/>
          <ac:picMkLst>
            <pc:docMk/>
            <pc:sldMk cId="2506194798" sldId="313"/>
            <ac:picMk id="18" creationId="{7CBE8299-38F0-8ECE-0293-591BEE143618}"/>
          </ac:picMkLst>
        </pc:picChg>
        <pc:picChg chg="add del mod">
          <ac:chgData name="Sai Charan Varadhi" userId="aeb9a3ef-c935-4f5e-86d7-547d1696c75b" providerId="ADAL" clId="{24F1C81D-7C9E-4859-ADD5-FA471AF9BCC6}" dt="2023-04-04T23:47:07.362" v="1014" actId="478"/>
          <ac:picMkLst>
            <pc:docMk/>
            <pc:sldMk cId="2506194798" sldId="313"/>
            <ac:picMk id="19" creationId="{B844B469-7864-6404-A66F-4A3CB908A9D7}"/>
          </ac:picMkLst>
        </pc:picChg>
        <pc:picChg chg="add del mod">
          <ac:chgData name="Sai Charan Varadhi" userId="aeb9a3ef-c935-4f5e-86d7-547d1696c75b" providerId="ADAL" clId="{24F1C81D-7C9E-4859-ADD5-FA471AF9BCC6}" dt="2023-04-04T23:49:08.789" v="1028" actId="478"/>
          <ac:picMkLst>
            <pc:docMk/>
            <pc:sldMk cId="2506194798" sldId="313"/>
            <ac:picMk id="27" creationId="{89A0CD9F-2FE4-68B4-0280-3FB326313636}"/>
          </ac:picMkLst>
        </pc:picChg>
      </pc:sldChg>
      <pc:sldChg chg="delSp new del mod">
        <pc:chgData name="Sai Charan Varadhi" userId="aeb9a3ef-c935-4f5e-86d7-547d1696c75b" providerId="ADAL" clId="{24F1C81D-7C9E-4859-ADD5-FA471AF9BCC6}" dt="2023-04-04T23:48:49.105" v="1023" actId="47"/>
        <pc:sldMkLst>
          <pc:docMk/>
          <pc:sldMk cId="1507122517" sldId="314"/>
        </pc:sldMkLst>
        <pc:spChg chg="del">
          <ac:chgData name="Sai Charan Varadhi" userId="aeb9a3ef-c935-4f5e-86d7-547d1696c75b" providerId="ADAL" clId="{24F1C81D-7C9E-4859-ADD5-FA471AF9BCC6}" dt="2023-04-04T23:48:33.278" v="1021" actId="478"/>
          <ac:spMkLst>
            <pc:docMk/>
            <pc:sldMk cId="1507122517" sldId="314"/>
            <ac:spMk id="2" creationId="{75FC6FBA-1C65-9EB3-B5ED-FED988FC1176}"/>
          </ac:spMkLst>
        </pc:spChg>
        <pc:spChg chg="del">
          <ac:chgData name="Sai Charan Varadhi" userId="aeb9a3ef-c935-4f5e-86d7-547d1696c75b" providerId="ADAL" clId="{24F1C81D-7C9E-4859-ADD5-FA471AF9BCC6}" dt="2023-04-04T23:48:33.278" v="1021" actId="478"/>
          <ac:spMkLst>
            <pc:docMk/>
            <pc:sldMk cId="1507122517" sldId="314"/>
            <ac:spMk id="3" creationId="{E86DD1AF-8C70-EC41-F990-1ADA2F9425EF}"/>
          </ac:spMkLst>
        </pc:spChg>
        <pc:spChg chg="del">
          <ac:chgData name="Sai Charan Varadhi" userId="aeb9a3ef-c935-4f5e-86d7-547d1696c75b" providerId="ADAL" clId="{24F1C81D-7C9E-4859-ADD5-FA471AF9BCC6}" dt="2023-04-04T23:48:33.278" v="1021" actId="478"/>
          <ac:spMkLst>
            <pc:docMk/>
            <pc:sldMk cId="1507122517" sldId="314"/>
            <ac:spMk id="4" creationId="{51561F97-2F1D-73A2-7260-82CC2645B448}"/>
          </ac:spMkLst>
        </pc:spChg>
        <pc:spChg chg="del">
          <ac:chgData name="Sai Charan Varadhi" userId="aeb9a3ef-c935-4f5e-86d7-547d1696c75b" providerId="ADAL" clId="{24F1C81D-7C9E-4859-ADD5-FA471AF9BCC6}" dt="2023-04-04T23:48:33.278" v="1021" actId="478"/>
          <ac:spMkLst>
            <pc:docMk/>
            <pc:sldMk cId="1507122517" sldId="314"/>
            <ac:spMk id="5" creationId="{73BFB3EE-4523-B2D2-ED43-33DD6654A72F}"/>
          </ac:spMkLst>
        </pc:spChg>
        <pc:spChg chg="del">
          <ac:chgData name="Sai Charan Varadhi" userId="aeb9a3ef-c935-4f5e-86d7-547d1696c75b" providerId="ADAL" clId="{24F1C81D-7C9E-4859-ADD5-FA471AF9BCC6}" dt="2023-04-04T23:48:33.278" v="1021" actId="478"/>
          <ac:spMkLst>
            <pc:docMk/>
            <pc:sldMk cId="1507122517" sldId="314"/>
            <ac:spMk id="6" creationId="{6D6ADEA8-C140-851C-DCFF-35F237A29AC4}"/>
          </ac:spMkLst>
        </pc:spChg>
        <pc:spChg chg="del">
          <ac:chgData name="Sai Charan Varadhi" userId="aeb9a3ef-c935-4f5e-86d7-547d1696c75b" providerId="ADAL" clId="{24F1C81D-7C9E-4859-ADD5-FA471AF9BCC6}" dt="2023-04-04T23:48:33.278" v="1021" actId="478"/>
          <ac:spMkLst>
            <pc:docMk/>
            <pc:sldMk cId="1507122517" sldId="314"/>
            <ac:spMk id="7" creationId="{EE6F96BF-DB4C-3E48-1918-4B177A22352D}"/>
          </ac:spMkLst>
        </pc:spChg>
        <pc:spChg chg="del">
          <ac:chgData name="Sai Charan Varadhi" userId="aeb9a3ef-c935-4f5e-86d7-547d1696c75b" providerId="ADAL" clId="{24F1C81D-7C9E-4859-ADD5-FA471AF9BCC6}" dt="2023-04-04T23:48:33.278" v="1021" actId="478"/>
          <ac:spMkLst>
            <pc:docMk/>
            <pc:sldMk cId="1507122517" sldId="314"/>
            <ac:spMk id="8" creationId="{A54C713E-6E2B-9C9F-2C13-A98C59BEA423}"/>
          </ac:spMkLst>
        </pc:spChg>
        <pc:spChg chg="del">
          <ac:chgData name="Sai Charan Varadhi" userId="aeb9a3ef-c935-4f5e-86d7-547d1696c75b" providerId="ADAL" clId="{24F1C81D-7C9E-4859-ADD5-FA471AF9BCC6}" dt="2023-04-04T23:48:33.278" v="1021" actId="478"/>
          <ac:spMkLst>
            <pc:docMk/>
            <pc:sldMk cId="1507122517" sldId="314"/>
            <ac:spMk id="9" creationId="{B8FF7A87-D6C3-D103-72C9-746D7F1D073B}"/>
          </ac:spMkLst>
        </pc:spChg>
        <pc:spChg chg="del">
          <ac:chgData name="Sai Charan Varadhi" userId="aeb9a3ef-c935-4f5e-86d7-547d1696c75b" providerId="ADAL" clId="{24F1C81D-7C9E-4859-ADD5-FA471AF9BCC6}" dt="2023-04-04T23:48:33.278" v="1021" actId="478"/>
          <ac:spMkLst>
            <pc:docMk/>
            <pc:sldMk cId="1507122517" sldId="314"/>
            <ac:spMk id="10" creationId="{78135364-8DDD-F083-5BFF-CA01907BCAE2}"/>
          </ac:spMkLst>
        </pc:spChg>
        <pc:spChg chg="del">
          <ac:chgData name="Sai Charan Varadhi" userId="aeb9a3ef-c935-4f5e-86d7-547d1696c75b" providerId="ADAL" clId="{24F1C81D-7C9E-4859-ADD5-FA471AF9BCC6}" dt="2023-04-04T23:48:33.278" v="1021" actId="478"/>
          <ac:spMkLst>
            <pc:docMk/>
            <pc:sldMk cId="1507122517" sldId="314"/>
            <ac:spMk id="11" creationId="{6E0761B7-7123-5251-C1C9-CBE15564A463}"/>
          </ac:spMkLst>
        </pc:spChg>
        <pc:spChg chg="del">
          <ac:chgData name="Sai Charan Varadhi" userId="aeb9a3ef-c935-4f5e-86d7-547d1696c75b" providerId="ADAL" clId="{24F1C81D-7C9E-4859-ADD5-FA471AF9BCC6}" dt="2023-04-04T23:48:33.278" v="1021" actId="478"/>
          <ac:spMkLst>
            <pc:docMk/>
            <pc:sldMk cId="1507122517" sldId="314"/>
            <ac:spMk id="12" creationId="{00F94DD7-A46E-C215-B8C7-51C707243E84}"/>
          </ac:spMkLst>
        </pc:spChg>
        <pc:spChg chg="del">
          <ac:chgData name="Sai Charan Varadhi" userId="aeb9a3ef-c935-4f5e-86d7-547d1696c75b" providerId="ADAL" clId="{24F1C81D-7C9E-4859-ADD5-FA471AF9BCC6}" dt="2023-04-04T23:48:33.278" v="1021" actId="478"/>
          <ac:spMkLst>
            <pc:docMk/>
            <pc:sldMk cId="1507122517" sldId="314"/>
            <ac:spMk id="13" creationId="{91F208B0-E1D5-8C44-DAFE-24101A2DD268}"/>
          </ac:spMkLst>
        </pc:spChg>
        <pc:spChg chg="del">
          <ac:chgData name="Sai Charan Varadhi" userId="aeb9a3ef-c935-4f5e-86d7-547d1696c75b" providerId="ADAL" clId="{24F1C81D-7C9E-4859-ADD5-FA471AF9BCC6}" dt="2023-04-04T23:48:33.278" v="1021" actId="478"/>
          <ac:spMkLst>
            <pc:docMk/>
            <pc:sldMk cId="1507122517" sldId="314"/>
            <ac:spMk id="14" creationId="{DE609C25-3954-AC5C-91A5-3A31CBB0712C}"/>
          </ac:spMkLst>
        </pc:spChg>
      </pc:sldChg>
      <pc:sldChg chg="addSp delSp modSp add mod">
        <pc:chgData name="Sai Charan Varadhi" userId="aeb9a3ef-c935-4f5e-86d7-547d1696c75b" providerId="ADAL" clId="{24F1C81D-7C9E-4859-ADD5-FA471AF9BCC6}" dt="2023-04-05T19:59:03.866" v="1915" actId="478"/>
        <pc:sldMkLst>
          <pc:docMk/>
          <pc:sldMk cId="3584769495" sldId="315"/>
        </pc:sldMkLst>
        <pc:spChg chg="del">
          <ac:chgData name="Sai Charan Varadhi" userId="aeb9a3ef-c935-4f5e-86d7-547d1696c75b" providerId="ADAL" clId="{24F1C81D-7C9E-4859-ADD5-FA471AF9BCC6}" dt="2023-04-05T19:20:21.252" v="1904" actId="478"/>
          <ac:spMkLst>
            <pc:docMk/>
            <pc:sldMk cId="3584769495" sldId="315"/>
            <ac:spMk id="15" creationId="{7951CF62-D8DC-8F89-0EF3-2E2F7BDA3BF7}"/>
          </ac:spMkLst>
        </pc:spChg>
        <pc:spChg chg="del mod">
          <ac:chgData name="Sai Charan Varadhi" userId="aeb9a3ef-c935-4f5e-86d7-547d1696c75b" providerId="ADAL" clId="{24F1C81D-7C9E-4859-ADD5-FA471AF9BCC6}" dt="2023-04-05T19:59:03.866" v="1915" actId="478"/>
          <ac:spMkLst>
            <pc:docMk/>
            <pc:sldMk cId="3584769495" sldId="315"/>
            <ac:spMk id="16" creationId="{1F0BB24E-8CF6-D8F5-2A60-134B76F4B0A6}"/>
          </ac:spMkLst>
        </pc:spChg>
        <pc:spChg chg="del mod">
          <ac:chgData name="Sai Charan Varadhi" userId="aeb9a3ef-c935-4f5e-86d7-547d1696c75b" providerId="ADAL" clId="{24F1C81D-7C9E-4859-ADD5-FA471AF9BCC6}" dt="2023-04-05T19:58:55.830" v="1913" actId="478"/>
          <ac:spMkLst>
            <pc:docMk/>
            <pc:sldMk cId="3584769495" sldId="315"/>
            <ac:spMk id="17" creationId="{7B6EF12C-7C72-9C29-012E-4E419CB0CDD4}"/>
          </ac:spMkLst>
        </pc:spChg>
        <pc:spChg chg="mod">
          <ac:chgData name="Sai Charan Varadhi" userId="aeb9a3ef-c935-4f5e-86d7-547d1696c75b" providerId="ADAL" clId="{24F1C81D-7C9E-4859-ADD5-FA471AF9BCC6}" dt="2023-04-05T19:25:01.067" v="1911" actId="1076"/>
          <ac:spMkLst>
            <pc:docMk/>
            <pc:sldMk cId="3584769495" sldId="315"/>
            <ac:spMk id="20" creationId="{F7DC536C-0A8E-423B-C241-F8BB17AF750D}"/>
          </ac:spMkLst>
        </pc:spChg>
        <pc:spChg chg="del mod">
          <ac:chgData name="Sai Charan Varadhi" userId="aeb9a3ef-c935-4f5e-86d7-547d1696c75b" providerId="ADAL" clId="{24F1C81D-7C9E-4859-ADD5-FA471AF9BCC6}" dt="2023-04-04T23:49:01.455" v="1027" actId="478"/>
          <ac:spMkLst>
            <pc:docMk/>
            <pc:sldMk cId="3584769495" sldId="315"/>
            <ac:spMk id="25" creationId="{4BF3F7FD-2FC7-8A39-6A22-1F08ED0DE069}"/>
          </ac:spMkLst>
        </pc:spChg>
        <pc:spChg chg="del">
          <ac:chgData name="Sai Charan Varadhi" userId="aeb9a3ef-c935-4f5e-86d7-547d1696c75b" providerId="ADAL" clId="{24F1C81D-7C9E-4859-ADD5-FA471AF9BCC6}" dt="2023-04-04T23:48:57.180" v="1025" actId="478"/>
          <ac:spMkLst>
            <pc:docMk/>
            <pc:sldMk cId="3584769495" sldId="315"/>
            <ac:spMk id="26" creationId="{9A4EF4FD-D2D1-951E-DEEB-71557F5E0614}"/>
          </ac:spMkLst>
        </pc:spChg>
        <pc:picChg chg="add mod modCrop">
          <ac:chgData name="Sai Charan Varadhi" userId="aeb9a3ef-c935-4f5e-86d7-547d1696c75b" providerId="ADAL" clId="{24F1C81D-7C9E-4859-ADD5-FA471AF9BCC6}" dt="2023-04-05T01:50:55.170" v="1332" actId="1076"/>
          <ac:picMkLst>
            <pc:docMk/>
            <pc:sldMk cId="3584769495" sldId="315"/>
            <ac:picMk id="3" creationId="{E3CBF245-BD2C-A0FA-514C-815A6A5F3E0D}"/>
          </ac:picMkLst>
        </pc:picChg>
        <pc:picChg chg="add mod modCrop">
          <ac:chgData name="Sai Charan Varadhi" userId="aeb9a3ef-c935-4f5e-86d7-547d1696c75b" providerId="ADAL" clId="{24F1C81D-7C9E-4859-ADD5-FA471AF9BCC6}" dt="2023-04-05T01:51:08.126" v="1336" actId="1076"/>
          <ac:picMkLst>
            <pc:docMk/>
            <pc:sldMk cId="3584769495" sldId="315"/>
            <ac:picMk id="5" creationId="{02BB90FC-B5A1-966E-BF9A-D01F7572A8CC}"/>
          </ac:picMkLst>
        </pc:picChg>
        <pc:picChg chg="del">
          <ac:chgData name="Sai Charan Varadhi" userId="aeb9a3ef-c935-4f5e-86d7-547d1696c75b" providerId="ADAL" clId="{24F1C81D-7C9E-4859-ADD5-FA471AF9BCC6}" dt="2023-04-04T23:48:54.737" v="1024" actId="478"/>
          <ac:picMkLst>
            <pc:docMk/>
            <pc:sldMk cId="3584769495" sldId="315"/>
            <ac:picMk id="18" creationId="{7CBE8299-38F0-8ECE-0293-591BEE143618}"/>
          </ac:picMkLst>
        </pc:picChg>
        <pc:picChg chg="del">
          <ac:chgData name="Sai Charan Varadhi" userId="aeb9a3ef-c935-4f5e-86d7-547d1696c75b" providerId="ADAL" clId="{24F1C81D-7C9E-4859-ADD5-FA471AF9BCC6}" dt="2023-04-05T00:20:13.699" v="1269" actId="478"/>
          <ac:picMkLst>
            <pc:docMk/>
            <pc:sldMk cId="3584769495" sldId="315"/>
            <ac:picMk id="27" creationId="{89A0CD9F-2FE4-68B4-0280-3FB326313636}"/>
          </ac:picMkLst>
        </pc:picChg>
      </pc:sldChg>
      <pc:sldChg chg="addSp delSp modSp new mod">
        <pc:chgData name="Sai Charan Varadhi" userId="aeb9a3ef-c935-4f5e-86d7-547d1696c75b" providerId="ADAL" clId="{24F1C81D-7C9E-4859-ADD5-FA471AF9BCC6}" dt="2023-04-05T02:10:45.133" v="1509" actId="20577"/>
        <pc:sldMkLst>
          <pc:docMk/>
          <pc:sldMk cId="3102562393" sldId="316"/>
        </pc:sldMkLst>
        <pc:spChg chg="del">
          <ac:chgData name="Sai Charan Varadhi" userId="aeb9a3ef-c935-4f5e-86d7-547d1696c75b" providerId="ADAL" clId="{24F1C81D-7C9E-4859-ADD5-FA471AF9BCC6}" dt="2023-04-05T00:18:24.234" v="1265" actId="478"/>
          <ac:spMkLst>
            <pc:docMk/>
            <pc:sldMk cId="3102562393" sldId="316"/>
            <ac:spMk id="2" creationId="{7AAC65AB-E959-0C98-DAB3-03F315BDEA40}"/>
          </ac:spMkLst>
        </pc:spChg>
        <pc:spChg chg="del">
          <ac:chgData name="Sai Charan Varadhi" userId="aeb9a3ef-c935-4f5e-86d7-547d1696c75b" providerId="ADAL" clId="{24F1C81D-7C9E-4859-ADD5-FA471AF9BCC6}" dt="2023-04-05T00:18:24.234" v="1265" actId="478"/>
          <ac:spMkLst>
            <pc:docMk/>
            <pc:sldMk cId="3102562393" sldId="316"/>
            <ac:spMk id="3" creationId="{E65C3176-39A0-BF77-F011-A839315EBD87}"/>
          </ac:spMkLst>
        </pc:spChg>
        <pc:spChg chg="del">
          <ac:chgData name="Sai Charan Varadhi" userId="aeb9a3ef-c935-4f5e-86d7-547d1696c75b" providerId="ADAL" clId="{24F1C81D-7C9E-4859-ADD5-FA471AF9BCC6}" dt="2023-04-05T00:18:24.234" v="1265" actId="478"/>
          <ac:spMkLst>
            <pc:docMk/>
            <pc:sldMk cId="3102562393" sldId="316"/>
            <ac:spMk id="4" creationId="{8F8921D6-E087-7E4A-3915-D567C80AA648}"/>
          </ac:spMkLst>
        </pc:spChg>
        <pc:spChg chg="del">
          <ac:chgData name="Sai Charan Varadhi" userId="aeb9a3ef-c935-4f5e-86d7-547d1696c75b" providerId="ADAL" clId="{24F1C81D-7C9E-4859-ADD5-FA471AF9BCC6}" dt="2023-04-05T00:18:24.234" v="1265" actId="478"/>
          <ac:spMkLst>
            <pc:docMk/>
            <pc:sldMk cId="3102562393" sldId="316"/>
            <ac:spMk id="5" creationId="{D93A6302-5D20-D843-B6DA-4C504A462B5B}"/>
          </ac:spMkLst>
        </pc:spChg>
        <pc:spChg chg="del">
          <ac:chgData name="Sai Charan Varadhi" userId="aeb9a3ef-c935-4f5e-86d7-547d1696c75b" providerId="ADAL" clId="{24F1C81D-7C9E-4859-ADD5-FA471AF9BCC6}" dt="2023-04-05T00:18:24.234" v="1265" actId="478"/>
          <ac:spMkLst>
            <pc:docMk/>
            <pc:sldMk cId="3102562393" sldId="316"/>
            <ac:spMk id="6" creationId="{500E162E-1194-EFE2-654C-0ABF98AAE001}"/>
          </ac:spMkLst>
        </pc:spChg>
        <pc:spChg chg="del">
          <ac:chgData name="Sai Charan Varadhi" userId="aeb9a3ef-c935-4f5e-86d7-547d1696c75b" providerId="ADAL" clId="{24F1C81D-7C9E-4859-ADD5-FA471AF9BCC6}" dt="2023-04-05T00:18:24.234" v="1265" actId="478"/>
          <ac:spMkLst>
            <pc:docMk/>
            <pc:sldMk cId="3102562393" sldId="316"/>
            <ac:spMk id="7" creationId="{3362438E-47FC-CB30-B85D-4C93BB8D6321}"/>
          </ac:spMkLst>
        </pc:spChg>
        <pc:spChg chg="del">
          <ac:chgData name="Sai Charan Varadhi" userId="aeb9a3ef-c935-4f5e-86d7-547d1696c75b" providerId="ADAL" clId="{24F1C81D-7C9E-4859-ADD5-FA471AF9BCC6}" dt="2023-04-05T00:18:24.234" v="1265" actId="478"/>
          <ac:spMkLst>
            <pc:docMk/>
            <pc:sldMk cId="3102562393" sldId="316"/>
            <ac:spMk id="8" creationId="{92F847D4-9F19-CB82-0CB1-7EE20A67F459}"/>
          </ac:spMkLst>
        </pc:spChg>
        <pc:spChg chg="add mod">
          <ac:chgData name="Sai Charan Varadhi" userId="aeb9a3ef-c935-4f5e-86d7-547d1696c75b" providerId="ADAL" clId="{24F1C81D-7C9E-4859-ADD5-FA471AF9BCC6}" dt="2023-04-05T02:10:45.133" v="1509" actId="20577"/>
          <ac:spMkLst>
            <pc:docMk/>
            <pc:sldMk cId="3102562393" sldId="316"/>
            <ac:spMk id="9" creationId="{007492AE-E89D-48F8-BDE1-5CCE40259AB1}"/>
          </ac:spMkLst>
        </pc:spChg>
        <pc:spChg chg="add mod">
          <ac:chgData name="Sai Charan Varadhi" userId="aeb9a3ef-c935-4f5e-86d7-547d1696c75b" providerId="ADAL" clId="{24F1C81D-7C9E-4859-ADD5-FA471AF9BCC6}" dt="2023-04-05T01:54:48.605" v="1341"/>
          <ac:spMkLst>
            <pc:docMk/>
            <pc:sldMk cId="3102562393" sldId="316"/>
            <ac:spMk id="10" creationId="{1A47F63C-3510-3BD4-B798-2217884001C5}"/>
          </ac:spMkLst>
        </pc:spChg>
        <pc:graphicFrameChg chg="add del mod modGraphic">
          <ac:chgData name="Sai Charan Varadhi" userId="aeb9a3ef-c935-4f5e-86d7-547d1696c75b" providerId="ADAL" clId="{24F1C81D-7C9E-4859-ADD5-FA471AF9BCC6}" dt="2023-04-05T02:00:13.735" v="1358" actId="478"/>
          <ac:graphicFrameMkLst>
            <pc:docMk/>
            <pc:sldMk cId="3102562393" sldId="316"/>
            <ac:graphicFrameMk id="15" creationId="{21E4400A-478B-D2FD-C2DF-EA29CFDF424D}"/>
          </ac:graphicFrameMkLst>
        </pc:graphicFrameChg>
        <pc:graphicFrameChg chg="add mod">
          <ac:chgData name="Sai Charan Varadhi" userId="aeb9a3ef-c935-4f5e-86d7-547d1696c75b" providerId="ADAL" clId="{24F1C81D-7C9E-4859-ADD5-FA471AF9BCC6}" dt="2023-04-05T02:07:51.201" v="1376" actId="14100"/>
          <ac:graphicFrameMkLst>
            <pc:docMk/>
            <pc:sldMk cId="3102562393" sldId="316"/>
            <ac:graphicFrameMk id="16" creationId="{762FCC0A-906B-E9D2-2211-398882F0CECC}"/>
          </ac:graphicFrameMkLst>
        </pc:graphicFrameChg>
        <pc:picChg chg="add mod">
          <ac:chgData name="Sai Charan Varadhi" userId="aeb9a3ef-c935-4f5e-86d7-547d1696c75b" providerId="ADAL" clId="{24F1C81D-7C9E-4859-ADD5-FA471AF9BCC6}" dt="2023-04-05T02:07:42.611" v="1374" actId="1076"/>
          <ac:picMkLst>
            <pc:docMk/>
            <pc:sldMk cId="3102562393" sldId="316"/>
            <ac:picMk id="12" creationId="{0E06FEEB-F2DE-328B-1AF1-7CA60C357C72}"/>
          </ac:picMkLst>
        </pc:picChg>
      </pc:sldChg>
      <pc:sldChg chg="addSp delSp modSp new mod">
        <pc:chgData name="Sai Charan Varadhi" userId="aeb9a3ef-c935-4f5e-86d7-547d1696c75b" providerId="ADAL" clId="{24F1C81D-7C9E-4859-ADD5-FA471AF9BCC6}" dt="2023-04-05T02:15:40.014" v="1547"/>
        <pc:sldMkLst>
          <pc:docMk/>
          <pc:sldMk cId="1333904391" sldId="317"/>
        </pc:sldMkLst>
        <pc:spChg chg="del">
          <ac:chgData name="Sai Charan Varadhi" userId="aeb9a3ef-c935-4f5e-86d7-547d1696c75b" providerId="ADAL" clId="{24F1C81D-7C9E-4859-ADD5-FA471AF9BCC6}" dt="2023-04-05T00:18:28.268" v="1266" actId="478"/>
          <ac:spMkLst>
            <pc:docMk/>
            <pc:sldMk cId="1333904391" sldId="317"/>
            <ac:spMk id="2" creationId="{3D671D97-3635-5D56-0829-D88BBBCBEEDA}"/>
          </ac:spMkLst>
        </pc:spChg>
        <pc:spChg chg="del">
          <ac:chgData name="Sai Charan Varadhi" userId="aeb9a3ef-c935-4f5e-86d7-547d1696c75b" providerId="ADAL" clId="{24F1C81D-7C9E-4859-ADD5-FA471AF9BCC6}" dt="2023-04-05T00:18:28.268" v="1266" actId="478"/>
          <ac:spMkLst>
            <pc:docMk/>
            <pc:sldMk cId="1333904391" sldId="317"/>
            <ac:spMk id="3" creationId="{A08943F5-BF1F-B4FD-0F28-B10B49690546}"/>
          </ac:spMkLst>
        </pc:spChg>
        <pc:spChg chg="del">
          <ac:chgData name="Sai Charan Varadhi" userId="aeb9a3ef-c935-4f5e-86d7-547d1696c75b" providerId="ADAL" clId="{24F1C81D-7C9E-4859-ADD5-FA471AF9BCC6}" dt="2023-04-05T00:18:28.268" v="1266" actId="478"/>
          <ac:spMkLst>
            <pc:docMk/>
            <pc:sldMk cId="1333904391" sldId="317"/>
            <ac:spMk id="4" creationId="{19647082-D61C-031D-E996-AEC2F77F9EF1}"/>
          </ac:spMkLst>
        </pc:spChg>
        <pc:spChg chg="del">
          <ac:chgData name="Sai Charan Varadhi" userId="aeb9a3ef-c935-4f5e-86d7-547d1696c75b" providerId="ADAL" clId="{24F1C81D-7C9E-4859-ADD5-FA471AF9BCC6}" dt="2023-04-05T00:18:28.268" v="1266" actId="478"/>
          <ac:spMkLst>
            <pc:docMk/>
            <pc:sldMk cId="1333904391" sldId="317"/>
            <ac:spMk id="5" creationId="{18CF49EF-79FA-155A-D3CC-B92BB09026C8}"/>
          </ac:spMkLst>
        </pc:spChg>
        <pc:spChg chg="del">
          <ac:chgData name="Sai Charan Varadhi" userId="aeb9a3ef-c935-4f5e-86d7-547d1696c75b" providerId="ADAL" clId="{24F1C81D-7C9E-4859-ADD5-FA471AF9BCC6}" dt="2023-04-05T00:18:28.268" v="1266" actId="478"/>
          <ac:spMkLst>
            <pc:docMk/>
            <pc:sldMk cId="1333904391" sldId="317"/>
            <ac:spMk id="6" creationId="{2EE62696-2EF8-76CD-BEE6-93B698AA3D6E}"/>
          </ac:spMkLst>
        </pc:spChg>
        <pc:spChg chg="del">
          <ac:chgData name="Sai Charan Varadhi" userId="aeb9a3ef-c935-4f5e-86d7-547d1696c75b" providerId="ADAL" clId="{24F1C81D-7C9E-4859-ADD5-FA471AF9BCC6}" dt="2023-04-05T00:18:28.268" v="1266" actId="478"/>
          <ac:spMkLst>
            <pc:docMk/>
            <pc:sldMk cId="1333904391" sldId="317"/>
            <ac:spMk id="7" creationId="{79CD8C22-1A3C-79F7-007C-54546F910FFC}"/>
          </ac:spMkLst>
        </pc:spChg>
        <pc:spChg chg="del">
          <ac:chgData name="Sai Charan Varadhi" userId="aeb9a3ef-c935-4f5e-86d7-547d1696c75b" providerId="ADAL" clId="{24F1C81D-7C9E-4859-ADD5-FA471AF9BCC6}" dt="2023-04-05T00:18:28.268" v="1266" actId="478"/>
          <ac:spMkLst>
            <pc:docMk/>
            <pc:sldMk cId="1333904391" sldId="317"/>
            <ac:spMk id="8" creationId="{AC33AA2F-8729-53EB-6CE3-1F22DC117544}"/>
          </ac:spMkLst>
        </pc:spChg>
        <pc:spChg chg="add mod">
          <ac:chgData name="Sai Charan Varadhi" userId="aeb9a3ef-c935-4f5e-86d7-547d1696c75b" providerId="ADAL" clId="{24F1C81D-7C9E-4859-ADD5-FA471AF9BCC6}" dt="2023-04-05T02:15:11.309" v="1542" actId="1076"/>
          <ac:spMkLst>
            <pc:docMk/>
            <pc:sldMk cId="1333904391" sldId="317"/>
            <ac:spMk id="9" creationId="{6E1B75E1-31E9-DFF8-2F6C-8E7774E9DE84}"/>
          </ac:spMkLst>
        </pc:spChg>
        <pc:spChg chg="add del mod">
          <ac:chgData name="Sai Charan Varadhi" userId="aeb9a3ef-c935-4f5e-86d7-547d1696c75b" providerId="ADAL" clId="{24F1C81D-7C9E-4859-ADD5-FA471AF9BCC6}" dt="2023-04-05T02:15:39.119" v="1546" actId="478"/>
          <ac:spMkLst>
            <pc:docMk/>
            <pc:sldMk cId="1333904391" sldId="317"/>
            <ac:spMk id="10" creationId="{D383EA9B-2E5B-8F57-0A90-F87A0A44635F}"/>
          </ac:spMkLst>
        </pc:spChg>
        <pc:spChg chg="add mod">
          <ac:chgData name="Sai Charan Varadhi" userId="aeb9a3ef-c935-4f5e-86d7-547d1696c75b" providerId="ADAL" clId="{24F1C81D-7C9E-4859-ADD5-FA471AF9BCC6}" dt="2023-04-05T02:15:40.014" v="1547"/>
          <ac:spMkLst>
            <pc:docMk/>
            <pc:sldMk cId="1333904391" sldId="317"/>
            <ac:spMk id="14" creationId="{C16868D4-A8D9-8F9B-AAC2-5685CAB149B8}"/>
          </ac:spMkLst>
        </pc:spChg>
        <pc:graphicFrameChg chg="add mod">
          <ac:chgData name="Sai Charan Varadhi" userId="aeb9a3ef-c935-4f5e-86d7-547d1696c75b" providerId="ADAL" clId="{24F1C81D-7C9E-4859-ADD5-FA471AF9BCC6}" dt="2023-04-05T02:14:45.231" v="1541"/>
          <ac:graphicFrameMkLst>
            <pc:docMk/>
            <pc:sldMk cId="1333904391" sldId="317"/>
            <ac:graphicFrameMk id="13" creationId="{FED29681-2E7B-DCE8-8465-7D97DCD3A875}"/>
          </ac:graphicFrameMkLst>
        </pc:graphicFrameChg>
        <pc:picChg chg="add mod">
          <ac:chgData name="Sai Charan Varadhi" userId="aeb9a3ef-c935-4f5e-86d7-547d1696c75b" providerId="ADAL" clId="{24F1C81D-7C9E-4859-ADD5-FA471AF9BCC6}" dt="2023-04-05T02:09:42.230" v="1380" actId="14100"/>
          <ac:picMkLst>
            <pc:docMk/>
            <pc:sldMk cId="1333904391" sldId="317"/>
            <ac:picMk id="12" creationId="{080FCACF-1A1E-8739-9CFB-4D1B6459B6C6}"/>
          </ac:picMkLst>
        </pc:picChg>
      </pc:sldChg>
      <pc:sldChg chg="addSp delSp new add del mod">
        <pc:chgData name="Sai Charan Varadhi" userId="aeb9a3ef-c935-4f5e-86d7-547d1696c75b" providerId="ADAL" clId="{24F1C81D-7C9E-4859-ADD5-FA471AF9BCC6}" dt="2023-04-05T19:01:50.693" v="1847" actId="680"/>
        <pc:sldMkLst>
          <pc:docMk/>
          <pc:sldMk cId="4200646725" sldId="318"/>
        </pc:sldMkLst>
        <pc:spChg chg="add del">
          <ac:chgData name="Sai Charan Varadhi" userId="aeb9a3ef-c935-4f5e-86d7-547d1696c75b" providerId="ADAL" clId="{24F1C81D-7C9E-4859-ADD5-FA471AF9BCC6}" dt="2023-04-05T19:01:50.283" v="1846" actId="478"/>
          <ac:spMkLst>
            <pc:docMk/>
            <pc:sldMk cId="4200646725" sldId="318"/>
            <ac:spMk id="2" creationId="{4ACF509E-6B04-03A6-C80E-26A8FED4B027}"/>
          </ac:spMkLst>
        </pc:spChg>
        <pc:spChg chg="add del">
          <ac:chgData name="Sai Charan Varadhi" userId="aeb9a3ef-c935-4f5e-86d7-547d1696c75b" providerId="ADAL" clId="{24F1C81D-7C9E-4859-ADD5-FA471AF9BCC6}" dt="2023-04-05T19:01:50" v="1845" actId="478"/>
          <ac:spMkLst>
            <pc:docMk/>
            <pc:sldMk cId="4200646725" sldId="318"/>
            <ac:spMk id="3" creationId="{9B429609-D96A-6758-7039-52935DF3025C}"/>
          </ac:spMkLst>
        </pc:spChg>
      </pc:sldChg>
      <pc:sldChg chg="addSp delSp add del setBg delDesignElem">
        <pc:chgData name="Sai Charan Varadhi" userId="aeb9a3ef-c935-4f5e-86d7-547d1696c75b" providerId="ADAL" clId="{24F1C81D-7C9E-4859-ADD5-FA471AF9BCC6}" dt="2023-04-05T19:01:49.239" v="1842"/>
        <pc:sldMkLst>
          <pc:docMk/>
          <pc:sldMk cId="208470171" sldId="319"/>
        </pc:sldMkLst>
        <pc:spChg chg="add del">
          <ac:chgData name="Sai Charan Varadhi" userId="aeb9a3ef-c935-4f5e-86d7-547d1696c75b" providerId="ADAL" clId="{24F1C81D-7C9E-4859-ADD5-FA471AF9BCC6}" dt="2023-04-05T19:01:49.239" v="1842"/>
          <ac:spMkLst>
            <pc:docMk/>
            <pc:sldMk cId="208470171" sldId="319"/>
            <ac:spMk id="39" creationId="{52C0B2E1-0268-42EC-ABD3-94F81A05BCBD}"/>
          </ac:spMkLst>
        </pc:spChg>
        <pc:spChg chg="add del">
          <ac:chgData name="Sai Charan Varadhi" userId="aeb9a3ef-c935-4f5e-86d7-547d1696c75b" providerId="ADAL" clId="{24F1C81D-7C9E-4859-ADD5-FA471AF9BCC6}" dt="2023-04-05T19:01:49.239" v="1842"/>
          <ac:spMkLst>
            <pc:docMk/>
            <pc:sldMk cId="208470171" sldId="319"/>
            <ac:spMk id="40" creationId="{7D2256B4-48EA-40FC-BBC0-AA1EE6E0080C}"/>
          </ac:spMkLst>
        </pc:spChg>
        <pc:spChg chg="add del">
          <ac:chgData name="Sai Charan Varadhi" userId="aeb9a3ef-c935-4f5e-86d7-547d1696c75b" providerId="ADAL" clId="{24F1C81D-7C9E-4859-ADD5-FA471AF9BCC6}" dt="2023-04-05T19:01:49.239" v="1842"/>
          <ac:spMkLst>
            <pc:docMk/>
            <pc:sldMk cId="208470171" sldId="319"/>
            <ac:spMk id="42" creationId="{8C6E698C-8155-4B8B-BDC9-B7299772B509}"/>
          </ac:spMkLst>
        </pc:spChg>
        <pc:spChg chg="add del">
          <ac:chgData name="Sai Charan Varadhi" userId="aeb9a3ef-c935-4f5e-86d7-547d1696c75b" providerId="ADAL" clId="{24F1C81D-7C9E-4859-ADD5-FA471AF9BCC6}" dt="2023-04-05T19:01:49.239" v="1842"/>
          <ac:spMkLst>
            <pc:docMk/>
            <pc:sldMk cId="208470171" sldId="319"/>
            <ac:spMk id="43" creationId="{0EEF5601-A8BC-411D-AA64-3E79320BA122}"/>
          </ac:spMkLst>
        </pc:spChg>
        <pc:spChg chg="add del">
          <ac:chgData name="Sai Charan Varadhi" userId="aeb9a3ef-c935-4f5e-86d7-547d1696c75b" providerId="ADAL" clId="{24F1C81D-7C9E-4859-ADD5-FA471AF9BCC6}" dt="2023-04-05T19:01:49.239" v="1842"/>
          <ac:spMkLst>
            <pc:docMk/>
            <pc:sldMk cId="208470171" sldId="319"/>
            <ac:spMk id="51" creationId="{33209156-242F-4B26-8D07-CEB2B68A9F9A}"/>
          </ac:spMkLst>
        </pc:spChg>
        <pc:cxnChg chg="add del">
          <ac:chgData name="Sai Charan Varadhi" userId="aeb9a3ef-c935-4f5e-86d7-547d1696c75b" providerId="ADAL" clId="{24F1C81D-7C9E-4859-ADD5-FA471AF9BCC6}" dt="2023-04-05T19:01:49.239" v="1842"/>
          <ac:cxnSpMkLst>
            <pc:docMk/>
            <pc:sldMk cId="208470171" sldId="319"/>
            <ac:cxnSpMk id="41" creationId="{3D44BCCA-102D-4A9D-B1E4-2450CAF0B05E}"/>
          </ac:cxnSpMkLst>
        </pc:cxnChg>
      </pc:sldChg>
      <pc:sldChg chg="addSp delSp add del setBg delDesignElem">
        <pc:chgData name="Sai Charan Varadhi" userId="aeb9a3ef-c935-4f5e-86d7-547d1696c75b" providerId="ADAL" clId="{24F1C81D-7C9E-4859-ADD5-FA471AF9BCC6}" dt="2023-04-05T19:01:49.741" v="1844"/>
        <pc:sldMkLst>
          <pc:docMk/>
          <pc:sldMk cId="2066278575" sldId="319"/>
        </pc:sldMkLst>
        <pc:spChg chg="add del">
          <ac:chgData name="Sai Charan Varadhi" userId="aeb9a3ef-c935-4f5e-86d7-547d1696c75b" providerId="ADAL" clId="{24F1C81D-7C9E-4859-ADD5-FA471AF9BCC6}" dt="2023-04-05T19:01:49.741" v="1844"/>
          <ac:spMkLst>
            <pc:docMk/>
            <pc:sldMk cId="2066278575" sldId="319"/>
            <ac:spMk id="39" creationId="{52C0B2E1-0268-42EC-ABD3-94F81A05BCBD}"/>
          </ac:spMkLst>
        </pc:spChg>
        <pc:spChg chg="add del">
          <ac:chgData name="Sai Charan Varadhi" userId="aeb9a3ef-c935-4f5e-86d7-547d1696c75b" providerId="ADAL" clId="{24F1C81D-7C9E-4859-ADD5-FA471AF9BCC6}" dt="2023-04-05T19:01:49.741" v="1844"/>
          <ac:spMkLst>
            <pc:docMk/>
            <pc:sldMk cId="2066278575" sldId="319"/>
            <ac:spMk id="40" creationId="{7D2256B4-48EA-40FC-BBC0-AA1EE6E0080C}"/>
          </ac:spMkLst>
        </pc:spChg>
        <pc:spChg chg="add del">
          <ac:chgData name="Sai Charan Varadhi" userId="aeb9a3ef-c935-4f5e-86d7-547d1696c75b" providerId="ADAL" clId="{24F1C81D-7C9E-4859-ADD5-FA471AF9BCC6}" dt="2023-04-05T19:01:49.741" v="1844"/>
          <ac:spMkLst>
            <pc:docMk/>
            <pc:sldMk cId="2066278575" sldId="319"/>
            <ac:spMk id="42" creationId="{8C6E698C-8155-4B8B-BDC9-B7299772B509}"/>
          </ac:spMkLst>
        </pc:spChg>
        <pc:spChg chg="add del">
          <ac:chgData name="Sai Charan Varadhi" userId="aeb9a3ef-c935-4f5e-86d7-547d1696c75b" providerId="ADAL" clId="{24F1C81D-7C9E-4859-ADD5-FA471AF9BCC6}" dt="2023-04-05T19:01:49.741" v="1844"/>
          <ac:spMkLst>
            <pc:docMk/>
            <pc:sldMk cId="2066278575" sldId="319"/>
            <ac:spMk id="43" creationId="{0EEF5601-A8BC-411D-AA64-3E79320BA122}"/>
          </ac:spMkLst>
        </pc:spChg>
        <pc:spChg chg="add del">
          <ac:chgData name="Sai Charan Varadhi" userId="aeb9a3ef-c935-4f5e-86d7-547d1696c75b" providerId="ADAL" clId="{24F1C81D-7C9E-4859-ADD5-FA471AF9BCC6}" dt="2023-04-05T19:01:49.741" v="1844"/>
          <ac:spMkLst>
            <pc:docMk/>
            <pc:sldMk cId="2066278575" sldId="319"/>
            <ac:spMk id="51" creationId="{33209156-242F-4B26-8D07-CEB2B68A9F9A}"/>
          </ac:spMkLst>
        </pc:spChg>
        <pc:cxnChg chg="add del">
          <ac:chgData name="Sai Charan Varadhi" userId="aeb9a3ef-c935-4f5e-86d7-547d1696c75b" providerId="ADAL" clId="{24F1C81D-7C9E-4859-ADD5-FA471AF9BCC6}" dt="2023-04-05T19:01:49.741" v="1844"/>
          <ac:cxnSpMkLst>
            <pc:docMk/>
            <pc:sldMk cId="2066278575" sldId="319"/>
            <ac:cxnSpMk id="41" creationId="{3D44BCCA-102D-4A9D-B1E4-2450CAF0B05E}"/>
          </ac:cxnSpMkLst>
        </pc:cxnChg>
      </pc:sldChg>
    </pc:docChg>
  </pc:docChgLst>
  <pc:docChgLst>
    <pc:chgData name="Syed Mobashira Sultana" userId="S::n01543380@humber.ca::0905d87e-ae51-4c0a-91af-c67ed1db6bef" providerId="AD" clId="Web-{ECE2467C-A541-BF48-109D-A591A8E758E8}"/>
    <pc:docChg chg="modSld">
      <pc:chgData name="Syed Mobashira Sultana" userId="S::n01543380@humber.ca::0905d87e-ae51-4c0a-91af-c67ed1db6bef" providerId="AD" clId="Web-{ECE2467C-A541-BF48-109D-A591A8E758E8}" dt="2023-04-05T17:46:57.021" v="4"/>
      <pc:docMkLst>
        <pc:docMk/>
      </pc:docMkLst>
      <pc:sldChg chg="mod setBg">
        <pc:chgData name="Syed Mobashira Sultana" userId="S::n01543380@humber.ca::0905d87e-ae51-4c0a-91af-c67ed1db6bef" providerId="AD" clId="Web-{ECE2467C-A541-BF48-109D-A591A8E758E8}" dt="2023-04-05T17:46:57.021" v="4"/>
        <pc:sldMkLst>
          <pc:docMk/>
          <pc:sldMk cId="1045972725" sldId="295"/>
        </pc:sldMkLst>
      </pc:sldChg>
    </pc:docChg>
  </pc:docChgLst>
  <pc:docChgLst>
    <pc:chgData name="Charmy Nileshkumar Patel" userId="S::n01537561@humber.ca::cb2bc5fd-74ca-4607-bc32-6e6e3e33b8e6" providerId="AD" clId="Web-{B4558D16-131B-F4DA-1E6A-66A7833C0980}"/>
    <pc:docChg chg="addSld delSld modSld addMainMaster delMainMaster">
      <pc:chgData name="Charmy Nileshkumar Patel" userId="S::n01537561@humber.ca::cb2bc5fd-74ca-4607-bc32-6e6e3e33b8e6" providerId="AD" clId="Web-{B4558D16-131B-F4DA-1E6A-66A7833C0980}" dt="2023-04-04T17:54:20.272" v="411"/>
      <pc:docMkLst>
        <pc:docMk/>
      </pc:docMkLst>
      <pc:sldChg chg="addSp delSp modSp mod setBg modClrScheme addAnim chgLayout">
        <pc:chgData name="Charmy Nileshkumar Patel" userId="S::n01537561@humber.ca::cb2bc5fd-74ca-4607-bc32-6e6e3e33b8e6" providerId="AD" clId="Web-{B4558D16-131B-F4DA-1E6A-66A7833C0980}" dt="2023-04-04T17:54:20.272" v="411"/>
        <pc:sldMkLst>
          <pc:docMk/>
          <pc:sldMk cId="707789176" sldId="258"/>
        </pc:sldMkLst>
        <pc:spChg chg="mod ord">
          <ac:chgData name="Charmy Nileshkumar Patel" userId="S::n01537561@humber.ca::cb2bc5fd-74ca-4607-bc32-6e6e3e33b8e6" providerId="AD" clId="Web-{B4558D16-131B-F4DA-1E6A-66A7833C0980}" dt="2023-04-04T17:54:20.272" v="410"/>
          <ac:spMkLst>
            <pc:docMk/>
            <pc:sldMk cId="707789176" sldId="258"/>
            <ac:spMk id="2" creationId="{A29DE7F2-E890-4744-88DD-A75F5E300513}"/>
          </ac:spMkLst>
        </pc:spChg>
        <pc:spChg chg="add">
          <ac:chgData name="Charmy Nileshkumar Patel" userId="S::n01537561@humber.ca::cb2bc5fd-74ca-4607-bc32-6e6e3e33b8e6" providerId="AD" clId="Web-{B4558D16-131B-F4DA-1E6A-66A7833C0980}" dt="2023-04-04T17:54:20.272" v="410"/>
          <ac:spMkLst>
            <pc:docMk/>
            <pc:sldMk cId="707789176" sldId="258"/>
            <ac:spMk id="13" creationId="{ED2D7C63-562A-41C7-892E-0C73F5D59870}"/>
          </ac:spMkLst>
        </pc:spChg>
        <pc:spChg chg="add del">
          <ac:chgData name="Charmy Nileshkumar Patel" userId="S::n01537561@humber.ca::cb2bc5fd-74ca-4607-bc32-6e6e3e33b8e6" providerId="AD" clId="Web-{B4558D16-131B-F4DA-1E6A-66A7833C0980}" dt="2023-04-04T17:54:11.632" v="409"/>
          <ac:spMkLst>
            <pc:docMk/>
            <pc:sldMk cId="707789176" sldId="258"/>
            <ac:spMk id="18" creationId="{ED2D7C63-562A-41C7-892E-0C73F5D59870}"/>
          </ac:spMkLst>
        </pc:spChg>
        <pc:grpChg chg="add">
          <ac:chgData name="Charmy Nileshkumar Patel" userId="S::n01537561@humber.ca::cb2bc5fd-74ca-4607-bc32-6e6e3e33b8e6" providerId="AD" clId="Web-{B4558D16-131B-F4DA-1E6A-66A7833C0980}" dt="2023-04-04T17:54:20.272" v="410"/>
          <ac:grpSpMkLst>
            <pc:docMk/>
            <pc:sldMk cId="707789176" sldId="258"/>
            <ac:grpSpMk id="17" creationId="{6DF25E23-BE15-4E36-A700-59F0CE8C54A8}"/>
          </ac:grpSpMkLst>
        </pc:grpChg>
        <pc:grpChg chg="add del">
          <ac:chgData name="Charmy Nileshkumar Patel" userId="S::n01537561@humber.ca::cb2bc5fd-74ca-4607-bc32-6e6e3e33b8e6" providerId="AD" clId="Web-{B4558D16-131B-F4DA-1E6A-66A7833C0980}" dt="2023-04-04T17:54:11.632" v="409"/>
          <ac:grpSpMkLst>
            <pc:docMk/>
            <pc:sldMk cId="707789176" sldId="258"/>
            <ac:grpSpMk id="20" creationId="{6DF25E23-BE15-4E36-A700-59F0CE8C54A8}"/>
          </ac:grpSpMkLst>
        </pc:grpChg>
        <pc:picChg chg="add del">
          <ac:chgData name="Charmy Nileshkumar Patel" userId="S::n01537561@humber.ca::cb2bc5fd-74ca-4607-bc32-6e6e3e33b8e6" providerId="AD" clId="Web-{B4558D16-131B-F4DA-1E6A-66A7833C0980}" dt="2023-04-04T17:54:11.632" v="409"/>
          <ac:picMkLst>
            <pc:docMk/>
            <pc:sldMk cId="707789176" sldId="258"/>
            <ac:picMk id="4" creationId="{85FE0AAF-99F0-7ED0-7FFE-1E0E95CFCC7A}"/>
          </ac:picMkLst>
        </pc:picChg>
        <pc:picChg chg="add">
          <ac:chgData name="Charmy Nileshkumar Patel" userId="S::n01537561@humber.ca::cb2bc5fd-74ca-4607-bc32-6e6e3e33b8e6" providerId="AD" clId="Web-{B4558D16-131B-F4DA-1E6A-66A7833C0980}" dt="2023-04-04T17:54:20.272" v="410"/>
          <ac:picMkLst>
            <pc:docMk/>
            <pc:sldMk cId="707789176" sldId="258"/>
            <ac:picMk id="15" creationId="{EFD30642-8663-AC11-178A-AA1EA084DF3D}"/>
          </ac:picMkLst>
        </pc:picChg>
        <pc:cxnChg chg="add">
          <ac:chgData name="Charmy Nileshkumar Patel" userId="S::n01537561@humber.ca::cb2bc5fd-74ca-4607-bc32-6e6e3e33b8e6" providerId="AD" clId="Web-{B4558D16-131B-F4DA-1E6A-66A7833C0980}" dt="2023-04-04T17:54:20.272" v="410"/>
          <ac:cxnSpMkLst>
            <pc:docMk/>
            <pc:sldMk cId="707789176" sldId="258"/>
            <ac:cxnSpMk id="5" creationId="{8FD48FB1-66D8-4676-B0AA-C139A1DB78D1}"/>
          </ac:cxnSpMkLst>
        </pc:cxnChg>
        <pc:cxnChg chg="add">
          <ac:chgData name="Charmy Nileshkumar Patel" userId="S::n01537561@humber.ca::cb2bc5fd-74ca-4607-bc32-6e6e3e33b8e6" providerId="AD" clId="Web-{B4558D16-131B-F4DA-1E6A-66A7833C0980}" dt="2023-04-04T17:54:20.272" v="410"/>
          <ac:cxnSpMkLst>
            <pc:docMk/>
            <pc:sldMk cId="707789176" sldId="258"/>
            <ac:cxnSpMk id="6" creationId="{F033F5AE-6728-4F19-8DED-658E674B31B9}"/>
          </ac:cxnSpMkLst>
        </pc:cxnChg>
        <pc:cxnChg chg="add">
          <ac:chgData name="Charmy Nileshkumar Patel" userId="S::n01537561@humber.ca::cb2bc5fd-74ca-4607-bc32-6e6e3e33b8e6" providerId="AD" clId="Web-{B4558D16-131B-F4DA-1E6A-66A7833C0980}" dt="2023-04-04T17:54:20.272" v="410"/>
          <ac:cxnSpMkLst>
            <pc:docMk/>
            <pc:sldMk cId="707789176" sldId="258"/>
            <ac:cxnSpMk id="7" creationId="{82C7D74A-18BA-4709-A808-44E8815C4430}"/>
          </ac:cxnSpMkLst>
        </pc:cxnChg>
        <pc:cxnChg chg="add del">
          <ac:chgData name="Charmy Nileshkumar Patel" userId="S::n01537561@humber.ca::cb2bc5fd-74ca-4607-bc32-6e6e3e33b8e6" providerId="AD" clId="Web-{B4558D16-131B-F4DA-1E6A-66A7833C0980}" dt="2023-04-04T17:54:11.632" v="409"/>
          <ac:cxnSpMkLst>
            <pc:docMk/>
            <pc:sldMk cId="707789176" sldId="258"/>
            <ac:cxnSpMk id="8" creationId="{8FD48FB1-66D8-4676-B0AA-C139A1DB78D1}"/>
          </ac:cxnSpMkLst>
        </pc:cxnChg>
        <pc:cxnChg chg="add">
          <ac:chgData name="Charmy Nileshkumar Patel" userId="S::n01537561@humber.ca::cb2bc5fd-74ca-4607-bc32-6e6e3e33b8e6" providerId="AD" clId="Web-{B4558D16-131B-F4DA-1E6A-66A7833C0980}" dt="2023-04-04T17:54:20.272" v="410"/>
          <ac:cxnSpMkLst>
            <pc:docMk/>
            <pc:sldMk cId="707789176" sldId="258"/>
            <ac:cxnSpMk id="9" creationId="{B5164A3F-1561-4039-8185-AB0EEB713EA7}"/>
          </ac:cxnSpMkLst>
        </pc:cxnChg>
        <pc:cxnChg chg="add del">
          <ac:chgData name="Charmy Nileshkumar Patel" userId="S::n01537561@humber.ca::cb2bc5fd-74ca-4607-bc32-6e6e3e33b8e6" providerId="AD" clId="Web-{B4558D16-131B-F4DA-1E6A-66A7833C0980}" dt="2023-04-04T17:54:11.632" v="409"/>
          <ac:cxnSpMkLst>
            <pc:docMk/>
            <pc:sldMk cId="707789176" sldId="258"/>
            <ac:cxnSpMk id="10" creationId="{F033F5AE-6728-4F19-8DED-658E674B31B9}"/>
          </ac:cxnSpMkLst>
        </pc:cxnChg>
        <pc:cxnChg chg="add">
          <ac:chgData name="Charmy Nileshkumar Patel" userId="S::n01537561@humber.ca::cb2bc5fd-74ca-4607-bc32-6e6e3e33b8e6" providerId="AD" clId="Web-{B4558D16-131B-F4DA-1E6A-66A7833C0980}" dt="2023-04-04T17:54:20.272" v="410"/>
          <ac:cxnSpMkLst>
            <pc:docMk/>
            <pc:sldMk cId="707789176" sldId="258"/>
            <ac:cxnSpMk id="11" creationId="{2A35DB53-42BE-460E-9CA1-1294C98463CB}"/>
          </ac:cxnSpMkLst>
        </pc:cxnChg>
        <pc:cxnChg chg="add del">
          <ac:chgData name="Charmy Nileshkumar Patel" userId="S::n01537561@humber.ca::cb2bc5fd-74ca-4607-bc32-6e6e3e33b8e6" providerId="AD" clId="Web-{B4558D16-131B-F4DA-1E6A-66A7833C0980}" dt="2023-04-04T17:54:11.632" v="409"/>
          <ac:cxnSpMkLst>
            <pc:docMk/>
            <pc:sldMk cId="707789176" sldId="258"/>
            <ac:cxnSpMk id="12" creationId="{82C7D74A-18BA-4709-A808-44E8815C4430}"/>
          </ac:cxnSpMkLst>
        </pc:cxnChg>
        <pc:cxnChg chg="add del">
          <ac:chgData name="Charmy Nileshkumar Patel" userId="S::n01537561@humber.ca::cb2bc5fd-74ca-4607-bc32-6e6e3e33b8e6" providerId="AD" clId="Web-{B4558D16-131B-F4DA-1E6A-66A7833C0980}" dt="2023-04-04T17:54:11.632" v="409"/>
          <ac:cxnSpMkLst>
            <pc:docMk/>
            <pc:sldMk cId="707789176" sldId="258"/>
            <ac:cxnSpMk id="14" creationId="{B5164A3F-1561-4039-8185-AB0EEB713EA7}"/>
          </ac:cxnSpMkLst>
        </pc:cxnChg>
        <pc:cxnChg chg="add del">
          <ac:chgData name="Charmy Nileshkumar Patel" userId="S::n01537561@humber.ca::cb2bc5fd-74ca-4607-bc32-6e6e3e33b8e6" providerId="AD" clId="Web-{B4558D16-131B-F4DA-1E6A-66A7833C0980}" dt="2023-04-04T17:54:11.632" v="409"/>
          <ac:cxnSpMkLst>
            <pc:docMk/>
            <pc:sldMk cId="707789176" sldId="258"/>
            <ac:cxnSpMk id="16" creationId="{2A35DB53-42BE-460E-9CA1-1294C98463CB}"/>
          </ac:cxnSpMkLst>
        </pc:cxnChg>
      </pc:sldChg>
      <pc:sldChg chg="addSp delSp modSp mod setBg modClrScheme chgLayout">
        <pc:chgData name="Charmy Nileshkumar Patel" userId="S::n01537561@humber.ca::cb2bc5fd-74ca-4607-bc32-6e6e3e33b8e6" providerId="AD" clId="Web-{B4558D16-131B-F4DA-1E6A-66A7833C0980}" dt="2023-04-04T17:13:58.344" v="55"/>
        <pc:sldMkLst>
          <pc:docMk/>
          <pc:sldMk cId="1593920805" sldId="262"/>
        </pc:sldMkLst>
        <pc:spChg chg="mod">
          <ac:chgData name="Charmy Nileshkumar Patel" userId="S::n01537561@humber.ca::cb2bc5fd-74ca-4607-bc32-6e6e3e33b8e6" providerId="AD" clId="Web-{B4558D16-131B-F4DA-1E6A-66A7833C0980}" dt="2023-04-04T17:13:58.344" v="55"/>
          <ac:spMkLst>
            <pc:docMk/>
            <pc:sldMk cId="1593920805" sldId="262"/>
            <ac:spMk id="27" creationId="{BD3C24A4-21CE-32FD-5B31-BFD9BC40CAFC}"/>
          </ac:spMkLst>
        </pc:spChg>
        <pc:spChg chg="mod ord">
          <ac:chgData name="Charmy Nileshkumar Patel" userId="S::n01537561@humber.ca::cb2bc5fd-74ca-4607-bc32-6e6e3e33b8e6" providerId="AD" clId="Web-{B4558D16-131B-F4DA-1E6A-66A7833C0980}" dt="2023-04-04T17:13:58.344" v="55"/>
          <ac:spMkLst>
            <pc:docMk/>
            <pc:sldMk cId="1593920805" sldId="262"/>
            <ac:spMk id="32" creationId="{91317321-E1FC-DEE8-30A0-1A4FF41AC5C2}"/>
          </ac:spMkLst>
        </pc:spChg>
        <pc:spChg chg="mod ord">
          <ac:chgData name="Charmy Nileshkumar Patel" userId="S::n01537561@humber.ca::cb2bc5fd-74ca-4607-bc32-6e6e3e33b8e6" providerId="AD" clId="Web-{B4558D16-131B-F4DA-1E6A-66A7833C0980}" dt="2023-04-04T17:13:58.344" v="55"/>
          <ac:spMkLst>
            <pc:docMk/>
            <pc:sldMk cId="1593920805" sldId="262"/>
            <ac:spMk id="38" creationId="{86435597-3730-4E92-7613-9B6231432AA8}"/>
          </ac:spMkLst>
        </pc:spChg>
        <pc:spChg chg="add del">
          <ac:chgData name="Charmy Nileshkumar Patel" userId="S::n01537561@humber.ca::cb2bc5fd-74ca-4607-bc32-6e6e3e33b8e6" providerId="AD" clId="Web-{B4558D16-131B-F4DA-1E6A-66A7833C0980}" dt="2023-04-04T17:11:37.139" v="27"/>
          <ac:spMkLst>
            <pc:docMk/>
            <pc:sldMk cId="1593920805" sldId="262"/>
            <ac:spMk id="44" creationId="{8777B48D-7BF2-470D-876B-50CD5CC83EBA}"/>
          </ac:spMkLst>
        </pc:spChg>
        <pc:spChg chg="add del">
          <ac:chgData name="Charmy Nileshkumar Patel" userId="S::n01537561@humber.ca::cb2bc5fd-74ca-4607-bc32-6e6e3e33b8e6" providerId="AD" clId="Web-{B4558D16-131B-F4DA-1E6A-66A7833C0980}" dt="2023-04-04T17:11:30.842" v="25"/>
          <ac:spMkLst>
            <pc:docMk/>
            <pc:sldMk cId="1593920805" sldId="262"/>
            <ac:spMk id="50" creationId="{290FE681-1E05-478A-89DC-5F7AB37CFD77}"/>
          </ac:spMkLst>
        </pc:spChg>
        <pc:spChg chg="add del">
          <ac:chgData name="Charmy Nileshkumar Patel" userId="S::n01537561@humber.ca::cb2bc5fd-74ca-4607-bc32-6e6e3e33b8e6" providerId="AD" clId="Web-{B4558D16-131B-F4DA-1E6A-66A7833C0980}" dt="2023-04-04T17:11:41.780" v="29"/>
          <ac:spMkLst>
            <pc:docMk/>
            <pc:sldMk cId="1593920805" sldId="262"/>
            <ac:spMk id="59" creationId="{7509B08A-C1EC-478C-86AF-60ADE06D9BBB}"/>
          </ac:spMkLst>
        </pc:spChg>
        <pc:spChg chg="add del">
          <ac:chgData name="Charmy Nileshkumar Patel" userId="S::n01537561@humber.ca::cb2bc5fd-74ca-4607-bc32-6e6e3e33b8e6" providerId="AD" clId="Web-{B4558D16-131B-F4DA-1E6A-66A7833C0980}" dt="2023-04-04T17:11:41.780" v="29"/>
          <ac:spMkLst>
            <pc:docMk/>
            <pc:sldMk cId="1593920805" sldId="262"/>
            <ac:spMk id="60" creationId="{221CC330-4259-4C32-BF8B-5FE13FFABB3A}"/>
          </ac:spMkLst>
        </pc:spChg>
        <pc:spChg chg="add del">
          <ac:chgData name="Charmy Nileshkumar Patel" userId="S::n01537561@humber.ca::cb2bc5fd-74ca-4607-bc32-6e6e3e33b8e6" providerId="AD" clId="Web-{B4558D16-131B-F4DA-1E6A-66A7833C0980}" dt="2023-04-04T17:11:45.155" v="31"/>
          <ac:spMkLst>
            <pc:docMk/>
            <pc:sldMk cId="1593920805" sldId="262"/>
            <ac:spMk id="65" creationId="{290FE681-1E05-478A-89DC-5F7AB37CFD77}"/>
          </ac:spMkLst>
        </pc:spChg>
        <pc:spChg chg="add del">
          <ac:chgData name="Charmy Nileshkumar Patel" userId="S::n01537561@humber.ca::cb2bc5fd-74ca-4607-bc32-6e6e3e33b8e6" providerId="AD" clId="Web-{B4558D16-131B-F4DA-1E6A-66A7833C0980}" dt="2023-04-04T17:11:51.124" v="33"/>
          <ac:spMkLst>
            <pc:docMk/>
            <pc:sldMk cId="1593920805" sldId="262"/>
            <ac:spMk id="68" creationId="{01E688E0-C729-4E49-9E7B-4697607DBE19}"/>
          </ac:spMkLst>
        </pc:spChg>
        <pc:spChg chg="add del">
          <ac:chgData name="Charmy Nileshkumar Patel" userId="S::n01537561@humber.ca::cb2bc5fd-74ca-4607-bc32-6e6e3e33b8e6" providerId="AD" clId="Web-{B4558D16-131B-F4DA-1E6A-66A7833C0980}" dt="2023-04-04T17:12:02.311" v="35"/>
          <ac:spMkLst>
            <pc:docMk/>
            <pc:sldMk cId="1593920805" sldId="262"/>
            <ac:spMk id="76" creationId="{00DF21D5-92B5-4D0E-8ACB-CD3732E404A9}"/>
          </ac:spMkLst>
        </pc:spChg>
        <pc:spChg chg="add del">
          <ac:chgData name="Charmy Nileshkumar Patel" userId="S::n01537561@humber.ca::cb2bc5fd-74ca-4607-bc32-6e6e3e33b8e6" providerId="AD" clId="Web-{B4558D16-131B-F4DA-1E6A-66A7833C0980}" dt="2023-04-04T17:12:02.311" v="35"/>
          <ac:spMkLst>
            <pc:docMk/>
            <pc:sldMk cId="1593920805" sldId="262"/>
            <ac:spMk id="77" creationId="{B729B08C-A8E8-4A5F-BE85-F0B9269F87DD}"/>
          </ac:spMkLst>
        </pc:spChg>
        <pc:spChg chg="add del">
          <ac:chgData name="Charmy Nileshkumar Patel" userId="S::n01537561@humber.ca::cb2bc5fd-74ca-4607-bc32-6e6e3e33b8e6" providerId="AD" clId="Web-{B4558D16-131B-F4DA-1E6A-66A7833C0980}" dt="2023-04-04T17:13:58.344" v="55"/>
          <ac:spMkLst>
            <pc:docMk/>
            <pc:sldMk cId="1593920805" sldId="262"/>
            <ac:spMk id="81" creationId="{ED2D7C63-562A-41C7-892E-0C73F5D59870}"/>
          </ac:spMkLst>
        </pc:spChg>
        <pc:spChg chg="add del">
          <ac:chgData name="Charmy Nileshkumar Patel" userId="S::n01537561@humber.ca::cb2bc5fd-74ca-4607-bc32-6e6e3e33b8e6" providerId="AD" clId="Web-{B4558D16-131B-F4DA-1E6A-66A7833C0980}" dt="2023-04-04T17:13:58.344" v="55"/>
          <ac:spMkLst>
            <pc:docMk/>
            <pc:sldMk cId="1593920805" sldId="262"/>
            <ac:spMk id="96" creationId="{2D7102BB-6B8B-4256-ABC8-228726683DB4}"/>
          </ac:spMkLst>
        </pc:spChg>
        <pc:spChg chg="add del">
          <ac:chgData name="Charmy Nileshkumar Patel" userId="S::n01537561@humber.ca::cb2bc5fd-74ca-4607-bc32-6e6e3e33b8e6" providerId="AD" clId="Web-{B4558D16-131B-F4DA-1E6A-66A7833C0980}" dt="2023-04-04T17:13:58.344" v="55"/>
          <ac:spMkLst>
            <pc:docMk/>
            <pc:sldMk cId="1593920805" sldId="262"/>
            <ac:spMk id="98" creationId="{8C4C24CE-D3D9-46B9-990E-33D28125C04D}"/>
          </ac:spMkLst>
        </pc:spChg>
        <pc:grpChg chg="add del">
          <ac:chgData name="Charmy Nileshkumar Patel" userId="S::n01537561@humber.ca::cb2bc5fd-74ca-4607-bc32-6e6e3e33b8e6" providerId="AD" clId="Web-{B4558D16-131B-F4DA-1E6A-66A7833C0980}" dt="2023-04-04T17:11:30.842" v="25"/>
          <ac:grpSpMkLst>
            <pc:docMk/>
            <pc:sldMk cId="1593920805" sldId="262"/>
            <ac:grpSpMk id="43" creationId="{6CC7770B-E4E1-42D6-9437-DAA4A3A9E659}"/>
          </ac:grpSpMkLst>
        </pc:grpChg>
        <pc:grpChg chg="add del">
          <ac:chgData name="Charmy Nileshkumar Patel" userId="S::n01537561@humber.ca::cb2bc5fd-74ca-4607-bc32-6e6e3e33b8e6" providerId="AD" clId="Web-{B4558D16-131B-F4DA-1E6A-66A7833C0980}" dt="2023-04-04T17:11:37.139" v="27"/>
          <ac:grpSpMkLst>
            <pc:docMk/>
            <pc:sldMk cId="1593920805" sldId="262"/>
            <ac:grpSpMk id="46" creationId="{83DA8283-3FF4-47B3-9266-60768C743207}"/>
          </ac:grpSpMkLst>
        </pc:grpChg>
        <pc:grpChg chg="add del">
          <ac:chgData name="Charmy Nileshkumar Patel" userId="S::n01537561@humber.ca::cb2bc5fd-74ca-4607-bc32-6e6e3e33b8e6" providerId="AD" clId="Web-{B4558D16-131B-F4DA-1E6A-66A7833C0980}" dt="2023-04-04T17:12:02.311" v="35"/>
          <ac:grpSpMkLst>
            <pc:docMk/>
            <pc:sldMk cId="1593920805" sldId="262"/>
            <ac:grpSpMk id="54" creationId="{3AF0DAB2-66C2-4FB9-A4F3-E117F1D180D9}"/>
          </ac:grpSpMkLst>
        </pc:grpChg>
        <pc:grpChg chg="add del">
          <ac:chgData name="Charmy Nileshkumar Patel" userId="S::n01537561@humber.ca::cb2bc5fd-74ca-4607-bc32-6e6e3e33b8e6" providerId="AD" clId="Web-{B4558D16-131B-F4DA-1E6A-66A7833C0980}" dt="2023-04-04T17:11:41.780" v="29"/>
          <ac:grpSpMkLst>
            <pc:docMk/>
            <pc:sldMk cId="1593920805" sldId="262"/>
            <ac:grpSpMk id="56" creationId="{6CC7770B-E4E1-42D6-9437-DAA4A3A9E659}"/>
          </ac:grpSpMkLst>
        </pc:grpChg>
        <pc:grpChg chg="add del">
          <ac:chgData name="Charmy Nileshkumar Patel" userId="S::n01537561@humber.ca::cb2bc5fd-74ca-4607-bc32-6e6e3e33b8e6" providerId="AD" clId="Web-{B4558D16-131B-F4DA-1E6A-66A7833C0980}" dt="2023-04-04T17:11:45.155" v="31"/>
          <ac:grpSpMkLst>
            <pc:docMk/>
            <pc:sldMk cId="1593920805" sldId="262"/>
            <ac:grpSpMk id="62" creationId="{6CC7770B-E4E1-42D6-9437-DAA4A3A9E659}"/>
          </ac:grpSpMkLst>
        </pc:grpChg>
        <pc:grpChg chg="add del">
          <ac:chgData name="Charmy Nileshkumar Patel" userId="S::n01537561@humber.ca::cb2bc5fd-74ca-4607-bc32-6e6e3e33b8e6" providerId="AD" clId="Web-{B4558D16-131B-F4DA-1E6A-66A7833C0980}" dt="2023-04-04T17:11:51.124" v="33"/>
          <ac:grpSpMkLst>
            <pc:docMk/>
            <pc:sldMk cId="1593920805" sldId="262"/>
            <ac:grpSpMk id="70" creationId="{AAD89D74-79DD-4BE2-AA8C-8672382F2520}"/>
          </ac:grpSpMkLst>
        </pc:grpChg>
        <pc:grpChg chg="add del">
          <ac:chgData name="Charmy Nileshkumar Patel" userId="S::n01537561@humber.ca::cb2bc5fd-74ca-4607-bc32-6e6e3e33b8e6" providerId="AD" clId="Web-{B4558D16-131B-F4DA-1E6A-66A7833C0980}" dt="2023-04-04T17:12:02.311" v="35"/>
          <ac:grpSpMkLst>
            <pc:docMk/>
            <pc:sldMk cId="1593920805" sldId="262"/>
            <ac:grpSpMk id="73" creationId="{6CC7770B-E4E1-42D6-9437-DAA4A3A9E659}"/>
          </ac:grpSpMkLst>
        </pc:grpChg>
        <pc:grpChg chg="add del">
          <ac:chgData name="Charmy Nileshkumar Patel" userId="S::n01537561@humber.ca::cb2bc5fd-74ca-4607-bc32-6e6e3e33b8e6" providerId="AD" clId="Web-{B4558D16-131B-F4DA-1E6A-66A7833C0980}" dt="2023-04-04T17:13:58.344" v="55"/>
          <ac:grpSpMkLst>
            <pc:docMk/>
            <pc:sldMk cId="1593920805" sldId="262"/>
            <ac:grpSpMk id="83" creationId="{6DF25E23-BE15-4E36-A700-59F0CE8C54A8}"/>
          </ac:grpSpMkLst>
        </pc:grpChg>
        <pc:grpChg chg="add del">
          <ac:chgData name="Charmy Nileshkumar Patel" userId="S::n01537561@humber.ca::cb2bc5fd-74ca-4607-bc32-6e6e3e33b8e6" providerId="AD" clId="Web-{B4558D16-131B-F4DA-1E6A-66A7833C0980}" dt="2023-04-04T17:13:58.344" v="55"/>
          <ac:grpSpMkLst>
            <pc:docMk/>
            <pc:sldMk cId="1593920805" sldId="262"/>
            <ac:grpSpMk id="89" creationId="{D3B2A6AE-D715-4A86-9A67-FBFD0AC3D633}"/>
          </ac:grpSpMkLst>
        </pc:grpChg>
        <pc:grpChg chg="add del">
          <ac:chgData name="Charmy Nileshkumar Patel" userId="S::n01537561@humber.ca::cb2bc5fd-74ca-4607-bc32-6e6e3e33b8e6" providerId="AD" clId="Web-{B4558D16-131B-F4DA-1E6A-66A7833C0980}" dt="2023-04-04T17:13:58.344" v="55"/>
          <ac:grpSpMkLst>
            <pc:docMk/>
            <pc:sldMk cId="1593920805" sldId="262"/>
            <ac:grpSpMk id="100" creationId="{50D35EDD-C672-4C50-A26A-21976F888E50}"/>
          </ac:grpSpMkLst>
        </pc:grpChg>
        <pc:picChg chg="add del">
          <ac:chgData name="Charmy Nileshkumar Patel" userId="S::n01537561@humber.ca::cb2bc5fd-74ca-4607-bc32-6e6e3e33b8e6" providerId="AD" clId="Web-{B4558D16-131B-F4DA-1E6A-66A7833C0980}" dt="2023-04-04T17:11:37.139" v="27"/>
          <ac:picMkLst>
            <pc:docMk/>
            <pc:sldMk cId="1593920805" sldId="262"/>
            <ac:picMk id="40" creationId="{4E1F9AE5-86D3-EAD8-29C8-B1BFEDE2BB21}"/>
          </ac:picMkLst>
        </pc:picChg>
        <pc:picChg chg="add del">
          <ac:chgData name="Charmy Nileshkumar Patel" userId="S::n01537561@humber.ca::cb2bc5fd-74ca-4607-bc32-6e6e3e33b8e6" providerId="AD" clId="Web-{B4558D16-131B-F4DA-1E6A-66A7833C0980}" dt="2023-04-04T17:11:51.124" v="33"/>
          <ac:picMkLst>
            <pc:docMk/>
            <pc:sldMk cId="1593920805" sldId="262"/>
            <ac:picMk id="69" creationId="{28C95F5C-4B38-5177-C1CB-AE5FB3118332}"/>
          </ac:picMkLst>
        </pc:picChg>
        <pc:picChg chg="add mod ord">
          <ac:chgData name="Charmy Nileshkumar Patel" userId="S::n01537561@humber.ca::cb2bc5fd-74ca-4607-bc32-6e6e3e33b8e6" providerId="AD" clId="Web-{B4558D16-131B-F4DA-1E6A-66A7833C0980}" dt="2023-04-04T17:13:58.344" v="55"/>
          <ac:picMkLst>
            <pc:docMk/>
            <pc:sldMk cId="1593920805" sldId="262"/>
            <ac:picMk id="82" creationId="{D8DF9AB4-7FBE-A209-EF18-8562971AA38A}"/>
          </ac:picMkLst>
        </pc:picChg>
        <pc:cxnChg chg="add del">
          <ac:chgData name="Charmy Nileshkumar Patel" userId="S::n01537561@humber.ca::cb2bc5fd-74ca-4607-bc32-6e6e3e33b8e6" providerId="AD" clId="Web-{B4558D16-131B-F4DA-1E6A-66A7833C0980}" dt="2023-04-04T17:11:30.842" v="25"/>
          <ac:cxnSpMkLst>
            <pc:docMk/>
            <pc:sldMk cId="1593920805" sldId="262"/>
            <ac:cxnSpMk id="52" creationId="{2E2F21DC-5F0E-42CF-B89C-C1E25E175CB8}"/>
          </ac:cxnSpMkLst>
        </pc:cxnChg>
        <pc:cxnChg chg="add del">
          <ac:chgData name="Charmy Nileshkumar Patel" userId="S::n01537561@humber.ca::cb2bc5fd-74ca-4607-bc32-6e6e3e33b8e6" providerId="AD" clId="Web-{B4558D16-131B-F4DA-1E6A-66A7833C0980}" dt="2023-04-04T17:11:45.155" v="31"/>
          <ac:cxnSpMkLst>
            <pc:docMk/>
            <pc:sldMk cId="1593920805" sldId="262"/>
            <ac:cxnSpMk id="66" creationId="{2E2F21DC-5F0E-42CF-B89C-C1E25E175CB8}"/>
          </ac:cxnSpMkLst>
        </pc:cxnChg>
      </pc:sldChg>
      <pc:sldChg chg="addSp delSp modSp mod setBg modClrScheme setClrOvrMap chgLayout">
        <pc:chgData name="Charmy Nileshkumar Patel" userId="S::n01537561@humber.ca::cb2bc5fd-74ca-4607-bc32-6e6e3e33b8e6" providerId="AD" clId="Web-{B4558D16-131B-F4DA-1E6A-66A7833C0980}" dt="2023-04-04T17:45:58.827" v="383"/>
        <pc:sldMkLst>
          <pc:docMk/>
          <pc:sldMk cId="2243494996" sldId="277"/>
        </pc:sldMkLst>
        <pc:spChg chg="mod ord">
          <ac:chgData name="Charmy Nileshkumar Patel" userId="S::n01537561@humber.ca::cb2bc5fd-74ca-4607-bc32-6e6e3e33b8e6" providerId="AD" clId="Web-{B4558D16-131B-F4DA-1E6A-66A7833C0980}" dt="2023-04-04T17:45:58.827" v="383"/>
          <ac:spMkLst>
            <pc:docMk/>
            <pc:sldMk cId="2243494996" sldId="277"/>
            <ac:spMk id="2" creationId="{6719F29B-F233-48AF-8261-F33A4E079E3E}"/>
          </ac:spMkLst>
        </pc:spChg>
        <pc:spChg chg="mod ord">
          <ac:chgData name="Charmy Nileshkumar Patel" userId="S::n01537561@humber.ca::cb2bc5fd-74ca-4607-bc32-6e6e3e33b8e6" providerId="AD" clId="Web-{B4558D16-131B-F4DA-1E6A-66A7833C0980}" dt="2023-04-04T17:45:58.827" v="383"/>
          <ac:spMkLst>
            <pc:docMk/>
            <pc:sldMk cId="2243494996" sldId="277"/>
            <ac:spMk id="3" creationId="{35E3EA69-4E0E-41BD-8095-A124225A2647}"/>
          </ac:spMkLst>
        </pc:spChg>
        <pc:spChg chg="del mod ord">
          <ac:chgData name="Charmy Nileshkumar Patel" userId="S::n01537561@humber.ca::cb2bc5fd-74ca-4607-bc32-6e6e3e33b8e6" providerId="AD" clId="Web-{B4558D16-131B-F4DA-1E6A-66A7833C0980}" dt="2023-04-04T17:23:20.759" v="127"/>
          <ac:spMkLst>
            <pc:docMk/>
            <pc:sldMk cId="2243494996" sldId="277"/>
            <ac:spMk id="4" creationId="{328F602C-7F98-4C02-99D4-ED65E00D66A4}"/>
          </ac:spMkLst>
        </pc:spChg>
        <pc:spChg chg="add del">
          <ac:chgData name="Charmy Nileshkumar Patel" userId="S::n01537561@humber.ca::cb2bc5fd-74ca-4607-bc32-6e6e3e33b8e6" providerId="AD" clId="Web-{B4558D16-131B-F4DA-1E6A-66A7833C0980}" dt="2023-04-04T17:15:42.627" v="59"/>
          <ac:spMkLst>
            <pc:docMk/>
            <pc:sldMk cId="2243494996" sldId="277"/>
            <ac:spMk id="9" creationId="{F4E5D790-EF7E-4E52-B208-793079B497B6}"/>
          </ac:spMkLst>
        </pc:spChg>
        <pc:spChg chg="add del">
          <ac:chgData name="Charmy Nileshkumar Patel" userId="S::n01537561@humber.ca::cb2bc5fd-74ca-4607-bc32-6e6e3e33b8e6" providerId="AD" clId="Web-{B4558D16-131B-F4DA-1E6A-66A7833C0980}" dt="2023-04-04T17:15:42.627" v="59"/>
          <ac:spMkLst>
            <pc:docMk/>
            <pc:sldMk cId="2243494996" sldId="277"/>
            <ac:spMk id="11" creationId="{479F3ED9-A242-463F-84AE-C4B05016BD36}"/>
          </ac:spMkLst>
        </pc:spChg>
        <pc:spChg chg="add del">
          <ac:chgData name="Charmy Nileshkumar Patel" userId="S::n01537561@humber.ca::cb2bc5fd-74ca-4607-bc32-6e6e3e33b8e6" providerId="AD" clId="Web-{B4558D16-131B-F4DA-1E6A-66A7833C0980}" dt="2023-04-04T17:18:33.927" v="76"/>
          <ac:spMkLst>
            <pc:docMk/>
            <pc:sldMk cId="2243494996" sldId="277"/>
            <ac:spMk id="13" creationId="{290FE681-1E05-478A-89DC-5F7AB37CFD77}"/>
          </ac:spMkLst>
        </pc:spChg>
        <pc:spChg chg="add del">
          <ac:chgData name="Charmy Nileshkumar Patel" userId="S::n01537561@humber.ca::cb2bc5fd-74ca-4607-bc32-6e6e3e33b8e6" providerId="AD" clId="Web-{B4558D16-131B-F4DA-1E6A-66A7833C0980}" dt="2023-04-04T17:23:15.462" v="126"/>
          <ac:spMkLst>
            <pc:docMk/>
            <pc:sldMk cId="2243494996" sldId="277"/>
            <ac:spMk id="19" creationId="{290FE681-1E05-478A-89DC-5F7AB37CFD77}"/>
          </ac:spMkLst>
        </pc:spChg>
        <pc:spChg chg="add del">
          <ac:chgData name="Charmy Nileshkumar Patel" userId="S::n01537561@humber.ca::cb2bc5fd-74ca-4607-bc32-6e6e3e33b8e6" providerId="AD" clId="Web-{B4558D16-131B-F4DA-1E6A-66A7833C0980}" dt="2023-04-04T17:18:33.927" v="75"/>
          <ac:spMkLst>
            <pc:docMk/>
            <pc:sldMk cId="2243494996" sldId="277"/>
            <ac:spMk id="20" creationId="{B9403C7F-76AE-4587-92A2-D4E41EBE68BD}"/>
          </ac:spMkLst>
        </pc:spChg>
        <pc:spChg chg="add del">
          <ac:chgData name="Charmy Nileshkumar Patel" userId="S::n01537561@humber.ca::cb2bc5fd-74ca-4607-bc32-6e6e3e33b8e6" providerId="AD" clId="Web-{B4558D16-131B-F4DA-1E6A-66A7833C0980}" dt="2023-04-04T17:23:33.291" v="128"/>
          <ac:spMkLst>
            <pc:docMk/>
            <pc:sldMk cId="2243494996" sldId="277"/>
            <ac:spMk id="26" creationId="{781BBDC9-2DC6-4959-AC3D-49A5DCB05DA7}"/>
          </ac:spMkLst>
        </pc:spChg>
        <pc:spChg chg="add del">
          <ac:chgData name="Charmy Nileshkumar Patel" userId="S::n01537561@humber.ca::cb2bc5fd-74ca-4607-bc32-6e6e3e33b8e6" providerId="AD" clId="Web-{B4558D16-131B-F4DA-1E6A-66A7833C0980}" dt="2023-04-04T17:23:33.291" v="128"/>
          <ac:spMkLst>
            <pc:docMk/>
            <pc:sldMk cId="2243494996" sldId="277"/>
            <ac:spMk id="28" creationId="{4B74BB55-8517-4CFE-9389-81D0E6F81F00}"/>
          </ac:spMkLst>
        </pc:spChg>
        <pc:spChg chg="add del">
          <ac:chgData name="Charmy Nileshkumar Patel" userId="S::n01537561@humber.ca::cb2bc5fd-74ca-4607-bc32-6e6e3e33b8e6" providerId="AD" clId="Web-{B4558D16-131B-F4DA-1E6A-66A7833C0980}" dt="2023-04-04T17:23:33.291" v="128"/>
          <ac:spMkLst>
            <pc:docMk/>
            <pc:sldMk cId="2243494996" sldId="277"/>
            <ac:spMk id="37" creationId="{08452CCF-4A27-488A-AAF4-424933CFC925}"/>
          </ac:spMkLst>
        </pc:spChg>
        <pc:spChg chg="add del">
          <ac:chgData name="Charmy Nileshkumar Patel" userId="S::n01537561@humber.ca::cb2bc5fd-74ca-4607-bc32-6e6e3e33b8e6" providerId="AD" clId="Web-{B4558D16-131B-F4DA-1E6A-66A7833C0980}" dt="2023-04-04T17:45:58.827" v="383"/>
          <ac:spMkLst>
            <pc:docMk/>
            <pc:sldMk cId="2243494996" sldId="277"/>
            <ac:spMk id="42" creationId="{AD2D45C7-2E37-44FD-AC77-116CD14B9ED9}"/>
          </ac:spMkLst>
        </pc:spChg>
        <pc:spChg chg="add del">
          <ac:chgData name="Charmy Nileshkumar Patel" userId="S::n01537561@humber.ca::cb2bc5fd-74ca-4607-bc32-6e6e3e33b8e6" providerId="AD" clId="Web-{B4558D16-131B-F4DA-1E6A-66A7833C0980}" dt="2023-04-04T17:45:58.827" v="383"/>
          <ac:spMkLst>
            <pc:docMk/>
            <pc:sldMk cId="2243494996" sldId="277"/>
            <ac:spMk id="44" creationId="{1FF88480-2CF1-4C54-8CE3-2CA9CD9FF896}"/>
          </ac:spMkLst>
        </pc:spChg>
        <pc:spChg chg="add">
          <ac:chgData name="Charmy Nileshkumar Patel" userId="S::n01537561@humber.ca::cb2bc5fd-74ca-4607-bc32-6e6e3e33b8e6" providerId="AD" clId="Web-{B4558D16-131B-F4DA-1E6A-66A7833C0980}" dt="2023-04-04T17:45:58.827" v="383"/>
          <ac:spMkLst>
            <pc:docMk/>
            <pc:sldMk cId="2243494996" sldId="277"/>
            <ac:spMk id="49" creationId="{CADF2543-1B6F-4FBC-A7AF-53A0430E05AB}"/>
          </ac:spMkLst>
        </pc:spChg>
        <pc:grpChg chg="add del">
          <ac:chgData name="Charmy Nileshkumar Patel" userId="S::n01537561@humber.ca::cb2bc5fd-74ca-4607-bc32-6e6e3e33b8e6" providerId="AD" clId="Web-{B4558D16-131B-F4DA-1E6A-66A7833C0980}" dt="2023-04-04T17:18:33.927" v="75"/>
          <ac:grpSpMkLst>
            <pc:docMk/>
            <pc:sldMk cId="2243494996" sldId="277"/>
            <ac:grpSpMk id="22" creationId="{D6C71778-3DDA-4748-AEBB-2A4B75016325}"/>
          </ac:grpSpMkLst>
        </pc:grpChg>
        <pc:grpChg chg="add del">
          <ac:chgData name="Charmy Nileshkumar Patel" userId="S::n01537561@humber.ca::cb2bc5fd-74ca-4607-bc32-6e6e3e33b8e6" providerId="AD" clId="Web-{B4558D16-131B-F4DA-1E6A-66A7833C0980}" dt="2023-04-04T17:23:33.291" v="128"/>
          <ac:grpSpMkLst>
            <pc:docMk/>
            <pc:sldMk cId="2243494996" sldId="277"/>
            <ac:grpSpMk id="30" creationId="{A3F7C935-E41E-4E8D-91DF-D3BAB9521DF0}"/>
          </ac:grpSpMkLst>
        </pc:grpChg>
        <pc:grpChg chg="add">
          <ac:chgData name="Charmy Nileshkumar Patel" userId="S::n01537561@humber.ca::cb2bc5fd-74ca-4607-bc32-6e6e3e33b8e6" providerId="AD" clId="Web-{B4558D16-131B-F4DA-1E6A-66A7833C0980}" dt="2023-04-04T17:45:58.827" v="383"/>
          <ac:grpSpMkLst>
            <pc:docMk/>
            <pc:sldMk cId="2243494996" sldId="277"/>
            <ac:grpSpMk id="51" creationId="{A80A6E81-6B71-43DF-877B-E964A9A4CB68}"/>
          </ac:grpSpMkLst>
        </pc:grpChg>
        <pc:picChg chg="add del">
          <ac:chgData name="Charmy Nileshkumar Patel" userId="S::n01537561@humber.ca::cb2bc5fd-74ca-4607-bc32-6e6e3e33b8e6" providerId="AD" clId="Web-{B4558D16-131B-F4DA-1E6A-66A7833C0980}" dt="2023-04-04T17:18:33.927" v="75"/>
          <ac:picMkLst>
            <pc:docMk/>
            <pc:sldMk cId="2243494996" sldId="277"/>
            <ac:picMk id="16" creationId="{2FC9FF34-5660-6698-AADC-3F009E01EAB4}"/>
          </ac:picMkLst>
        </pc:picChg>
        <pc:cxnChg chg="add del">
          <ac:chgData name="Charmy Nileshkumar Patel" userId="S::n01537561@humber.ca::cb2bc5fd-74ca-4607-bc32-6e6e3e33b8e6" providerId="AD" clId="Web-{B4558D16-131B-F4DA-1E6A-66A7833C0980}" dt="2023-04-04T17:18:33.927" v="76"/>
          <ac:cxnSpMkLst>
            <pc:docMk/>
            <pc:sldMk cId="2243494996" sldId="277"/>
            <ac:cxnSpMk id="14" creationId="{2E2F21DC-5F0E-42CF-B89C-C1E25E175CB8}"/>
          </ac:cxnSpMkLst>
        </pc:cxnChg>
        <pc:cxnChg chg="add del">
          <ac:chgData name="Charmy Nileshkumar Patel" userId="S::n01537561@humber.ca::cb2bc5fd-74ca-4607-bc32-6e6e3e33b8e6" providerId="AD" clId="Web-{B4558D16-131B-F4DA-1E6A-66A7833C0980}" dt="2023-04-04T17:23:15.462" v="126"/>
          <ac:cxnSpMkLst>
            <pc:docMk/>
            <pc:sldMk cId="2243494996" sldId="277"/>
            <ac:cxnSpMk id="21" creationId="{2E2F21DC-5F0E-42CF-B89C-C1E25E175CB8}"/>
          </ac:cxnSpMkLst>
        </pc:cxnChg>
      </pc:sldChg>
      <pc:sldChg chg="addSp delSp modSp mod setBg modClrScheme addAnim setClrOvrMap delDesignElem chgLayout">
        <pc:chgData name="Charmy Nileshkumar Patel" userId="S::n01537561@humber.ca::cb2bc5fd-74ca-4607-bc32-6e6e3e33b8e6" providerId="AD" clId="Web-{B4558D16-131B-F4DA-1E6A-66A7833C0980}" dt="2023-04-04T17:17:50.332" v="67"/>
        <pc:sldMkLst>
          <pc:docMk/>
          <pc:sldMk cId="641089649" sldId="294"/>
        </pc:sldMkLst>
        <pc:spChg chg="mod ord">
          <ac:chgData name="Charmy Nileshkumar Patel" userId="S::n01537561@humber.ca::cb2bc5fd-74ca-4607-bc32-6e6e3e33b8e6" providerId="AD" clId="Web-{B4558D16-131B-F4DA-1E6A-66A7833C0980}" dt="2023-04-04T17:14:09.704" v="56"/>
          <ac:spMkLst>
            <pc:docMk/>
            <pc:sldMk cId="641089649" sldId="294"/>
            <ac:spMk id="2" creationId="{A29DE7F2-E890-4744-88DD-A75F5E300513}"/>
          </ac:spMkLst>
        </pc:spChg>
        <pc:spChg chg="add">
          <ac:chgData name="Charmy Nileshkumar Patel" userId="S::n01537561@humber.ca::cb2bc5fd-74ca-4607-bc32-6e6e3e33b8e6" providerId="AD" clId="Web-{B4558D16-131B-F4DA-1E6A-66A7833C0980}" dt="2023-04-04T17:14:09.704" v="56"/>
          <ac:spMkLst>
            <pc:docMk/>
            <pc:sldMk cId="641089649" sldId="294"/>
            <ac:spMk id="18" creationId="{637214A4-997B-4C95-951E-08E1B51B5AF9}"/>
          </ac:spMkLst>
        </pc:spChg>
        <pc:spChg chg="add del">
          <ac:chgData name="Charmy Nileshkumar Patel" userId="S::n01537561@humber.ca::cb2bc5fd-74ca-4607-bc32-6e6e3e33b8e6" providerId="AD" clId="Web-{B4558D16-131B-F4DA-1E6A-66A7833C0980}" dt="2023-04-04T17:10:47.342" v="23"/>
          <ac:spMkLst>
            <pc:docMk/>
            <pc:sldMk cId="641089649" sldId="294"/>
            <ac:spMk id="19" creationId="{991E317B-75E3-4171-A07A-B263C1D6DCA5}"/>
          </ac:spMkLst>
        </pc:spChg>
        <pc:spChg chg="add del">
          <ac:chgData name="Charmy Nileshkumar Patel" userId="S::n01537561@humber.ca::cb2bc5fd-74ca-4607-bc32-6e6e3e33b8e6" providerId="AD" clId="Web-{B4558D16-131B-F4DA-1E6A-66A7833C0980}" dt="2023-04-04T17:10:47.342" v="23"/>
          <ac:spMkLst>
            <pc:docMk/>
            <pc:sldMk cId="641089649" sldId="294"/>
            <ac:spMk id="21" creationId="{4A9B19C2-B29A-4924-9E7E-6FBF17F5854E}"/>
          </ac:spMkLst>
        </pc:spChg>
        <pc:grpChg chg="add">
          <ac:chgData name="Charmy Nileshkumar Patel" userId="S::n01537561@humber.ca::cb2bc5fd-74ca-4607-bc32-6e6e3e33b8e6" providerId="AD" clId="Web-{B4558D16-131B-F4DA-1E6A-66A7833C0980}" dt="2023-04-04T17:14:09.704" v="56"/>
          <ac:grpSpMkLst>
            <pc:docMk/>
            <pc:sldMk cId="641089649" sldId="294"/>
            <ac:grpSpMk id="20" creationId="{307A8868-805D-4C18-8A8B-4817BA9FF9B5}"/>
          </ac:grpSpMkLst>
        </pc:grpChg>
        <pc:grpChg chg="add del">
          <ac:chgData name="Charmy Nileshkumar Patel" userId="S::n01537561@humber.ca::cb2bc5fd-74ca-4607-bc32-6e6e3e33b8e6" providerId="AD" clId="Web-{B4558D16-131B-F4DA-1E6A-66A7833C0980}" dt="2023-04-04T17:10:47.342" v="23"/>
          <ac:grpSpMkLst>
            <pc:docMk/>
            <pc:sldMk cId="641089649" sldId="294"/>
            <ac:grpSpMk id="23" creationId="{34C85634-D5F5-4047-8F35-F4B1F50AB1A7}"/>
          </ac:grpSpMkLst>
        </pc:grpChg>
        <pc:picChg chg="add del mod">
          <ac:chgData name="Charmy Nileshkumar Patel" userId="S::n01537561@humber.ca::cb2bc5fd-74ca-4607-bc32-6e6e3e33b8e6" providerId="AD" clId="Web-{B4558D16-131B-F4DA-1E6A-66A7833C0980}" dt="2023-04-04T17:17:50.332" v="67"/>
          <ac:picMkLst>
            <pc:docMk/>
            <pc:sldMk cId="641089649" sldId="294"/>
            <ac:picMk id="3" creationId="{CD1E6B2C-A43B-70AE-5068-59D482F414BF}"/>
          </ac:picMkLst>
        </pc:picChg>
        <pc:picChg chg="add mod">
          <ac:chgData name="Charmy Nileshkumar Patel" userId="S::n01537561@humber.ca::cb2bc5fd-74ca-4607-bc32-6e6e3e33b8e6" providerId="AD" clId="Web-{B4558D16-131B-F4DA-1E6A-66A7833C0980}" dt="2023-04-04T17:14:09.704" v="56"/>
          <ac:picMkLst>
            <pc:docMk/>
            <pc:sldMk cId="641089649" sldId="294"/>
            <ac:picMk id="6" creationId="{51925A1E-A176-ACB8-DCA8-31F4E97F6903}"/>
          </ac:picMkLst>
        </pc:picChg>
        <pc:cxnChg chg="add">
          <ac:chgData name="Charmy Nileshkumar Patel" userId="S::n01537561@humber.ca::cb2bc5fd-74ca-4607-bc32-6e6e3e33b8e6" providerId="AD" clId="Web-{B4558D16-131B-F4DA-1E6A-66A7833C0980}" dt="2023-04-04T17:14:09.704" v="56"/>
          <ac:cxnSpMkLst>
            <pc:docMk/>
            <pc:sldMk cId="641089649" sldId="294"/>
            <ac:cxnSpMk id="8" creationId="{0512F9CB-A1A0-4043-A103-F6A4B94B695A}"/>
          </ac:cxnSpMkLst>
        </pc:cxnChg>
        <pc:cxnChg chg="add del">
          <ac:chgData name="Charmy Nileshkumar Patel" userId="S::n01537561@humber.ca::cb2bc5fd-74ca-4607-bc32-6e6e3e33b8e6" providerId="AD" clId="Web-{B4558D16-131B-F4DA-1E6A-66A7833C0980}" dt="2023-04-04T17:10:47.342" v="23"/>
          <ac:cxnSpMkLst>
            <pc:docMk/>
            <pc:sldMk cId="641089649" sldId="294"/>
            <ac:cxnSpMk id="9" creationId="{0512F9CB-A1A0-4043-A103-F6A4B94B695A}"/>
          </ac:cxnSpMkLst>
        </pc:cxnChg>
        <pc:cxnChg chg="add">
          <ac:chgData name="Charmy Nileshkumar Patel" userId="S::n01537561@humber.ca::cb2bc5fd-74ca-4607-bc32-6e6e3e33b8e6" providerId="AD" clId="Web-{B4558D16-131B-F4DA-1E6A-66A7833C0980}" dt="2023-04-04T17:14:09.704" v="56"/>
          <ac:cxnSpMkLst>
            <pc:docMk/>
            <pc:sldMk cId="641089649" sldId="294"/>
            <ac:cxnSpMk id="10" creationId="{ADBE6588-EE16-4389-857C-86A156D49E5D}"/>
          </ac:cxnSpMkLst>
        </pc:cxnChg>
        <pc:cxnChg chg="add del">
          <ac:chgData name="Charmy Nileshkumar Patel" userId="S::n01537561@humber.ca::cb2bc5fd-74ca-4607-bc32-6e6e3e33b8e6" providerId="AD" clId="Web-{B4558D16-131B-F4DA-1E6A-66A7833C0980}" dt="2023-04-04T17:10:47.342" v="23"/>
          <ac:cxnSpMkLst>
            <pc:docMk/>
            <pc:sldMk cId="641089649" sldId="294"/>
            <ac:cxnSpMk id="11" creationId="{ADBE6588-EE16-4389-857C-86A156D49E5D}"/>
          </ac:cxnSpMkLst>
        </pc:cxnChg>
        <pc:cxnChg chg="add">
          <ac:chgData name="Charmy Nileshkumar Patel" userId="S::n01537561@humber.ca::cb2bc5fd-74ca-4607-bc32-6e6e3e33b8e6" providerId="AD" clId="Web-{B4558D16-131B-F4DA-1E6A-66A7833C0980}" dt="2023-04-04T17:14:09.704" v="56"/>
          <ac:cxnSpMkLst>
            <pc:docMk/>
            <pc:sldMk cId="641089649" sldId="294"/>
            <ac:cxnSpMk id="12" creationId="{17FD48D2-B0A7-413D-B947-AA55AC1296D5}"/>
          </ac:cxnSpMkLst>
        </pc:cxnChg>
        <pc:cxnChg chg="add del">
          <ac:chgData name="Charmy Nileshkumar Patel" userId="S::n01537561@humber.ca::cb2bc5fd-74ca-4607-bc32-6e6e3e33b8e6" providerId="AD" clId="Web-{B4558D16-131B-F4DA-1E6A-66A7833C0980}" dt="2023-04-04T17:10:47.342" v="23"/>
          <ac:cxnSpMkLst>
            <pc:docMk/>
            <pc:sldMk cId="641089649" sldId="294"/>
            <ac:cxnSpMk id="13" creationId="{17FD48D2-B0A7-413D-B947-AA55AC1296D5}"/>
          </ac:cxnSpMkLst>
        </pc:cxnChg>
        <pc:cxnChg chg="add">
          <ac:chgData name="Charmy Nileshkumar Patel" userId="S::n01537561@humber.ca::cb2bc5fd-74ca-4607-bc32-6e6e3e33b8e6" providerId="AD" clId="Web-{B4558D16-131B-F4DA-1E6A-66A7833C0980}" dt="2023-04-04T17:14:09.704" v="56"/>
          <ac:cxnSpMkLst>
            <pc:docMk/>
            <pc:sldMk cId="641089649" sldId="294"/>
            <ac:cxnSpMk id="14" creationId="{2BE668D0-D906-4EEE-B32F-8C028624B837}"/>
          </ac:cxnSpMkLst>
        </pc:cxnChg>
        <pc:cxnChg chg="add del">
          <ac:chgData name="Charmy Nileshkumar Patel" userId="S::n01537561@humber.ca::cb2bc5fd-74ca-4607-bc32-6e6e3e33b8e6" providerId="AD" clId="Web-{B4558D16-131B-F4DA-1E6A-66A7833C0980}" dt="2023-04-04T17:10:47.342" v="23"/>
          <ac:cxnSpMkLst>
            <pc:docMk/>
            <pc:sldMk cId="641089649" sldId="294"/>
            <ac:cxnSpMk id="15" creationId="{2BE668D0-D906-4EEE-B32F-8C028624B837}"/>
          </ac:cxnSpMkLst>
        </pc:cxnChg>
        <pc:cxnChg chg="add">
          <ac:chgData name="Charmy Nileshkumar Patel" userId="S::n01537561@humber.ca::cb2bc5fd-74ca-4607-bc32-6e6e3e33b8e6" providerId="AD" clId="Web-{B4558D16-131B-F4DA-1E6A-66A7833C0980}" dt="2023-04-04T17:14:09.704" v="56"/>
          <ac:cxnSpMkLst>
            <pc:docMk/>
            <pc:sldMk cId="641089649" sldId="294"/>
            <ac:cxnSpMk id="16" creationId="{D1DE67A3-B8F6-4CFD-A8E0-D15200F23152}"/>
          </ac:cxnSpMkLst>
        </pc:cxnChg>
        <pc:cxnChg chg="add del">
          <ac:chgData name="Charmy Nileshkumar Patel" userId="S::n01537561@humber.ca::cb2bc5fd-74ca-4607-bc32-6e6e3e33b8e6" providerId="AD" clId="Web-{B4558D16-131B-F4DA-1E6A-66A7833C0980}" dt="2023-04-04T17:10:47.342" v="23"/>
          <ac:cxnSpMkLst>
            <pc:docMk/>
            <pc:sldMk cId="641089649" sldId="294"/>
            <ac:cxnSpMk id="17" creationId="{D1DE67A3-B8F6-4CFD-A8E0-D15200F23152}"/>
          </ac:cxnSpMkLst>
        </pc:cxnChg>
      </pc:sldChg>
      <pc:sldChg chg="modSp mod setBg modClrScheme chgLayout">
        <pc:chgData name="Charmy Nileshkumar Patel" userId="S::n01537561@humber.ca::cb2bc5fd-74ca-4607-bc32-6e6e3e33b8e6" providerId="AD" clId="Web-{B4558D16-131B-F4DA-1E6A-66A7833C0980}" dt="2023-04-04T17:51:17.410" v="400"/>
        <pc:sldMkLst>
          <pc:docMk/>
          <pc:sldMk cId="1045972725" sldId="295"/>
        </pc:sldMkLst>
        <pc:spChg chg="mod ord">
          <ac:chgData name="Charmy Nileshkumar Patel" userId="S::n01537561@humber.ca::cb2bc5fd-74ca-4607-bc32-6e6e3e33b8e6" providerId="AD" clId="Web-{B4558D16-131B-F4DA-1E6A-66A7833C0980}" dt="2023-04-04T17:10:47.342" v="23"/>
          <ac:spMkLst>
            <pc:docMk/>
            <pc:sldMk cId="1045972725" sldId="295"/>
            <ac:spMk id="2" creationId="{5864BC4F-3D59-464A-857E-6F155B368ED7}"/>
          </ac:spMkLst>
        </pc:spChg>
        <pc:spChg chg="mod ord">
          <ac:chgData name="Charmy Nileshkumar Patel" userId="S::n01537561@humber.ca::cb2bc5fd-74ca-4607-bc32-6e6e3e33b8e6" providerId="AD" clId="Web-{B4558D16-131B-F4DA-1E6A-66A7833C0980}" dt="2023-04-04T17:10:47.342" v="23"/>
          <ac:spMkLst>
            <pc:docMk/>
            <pc:sldMk cId="1045972725" sldId="295"/>
            <ac:spMk id="4" creationId="{BD63931C-8215-9E1A-53B1-AD7129528F30}"/>
          </ac:spMkLst>
        </pc:spChg>
        <pc:spChg chg="mod ord">
          <ac:chgData name="Charmy Nileshkumar Patel" userId="S::n01537561@humber.ca::cb2bc5fd-74ca-4607-bc32-6e6e3e33b8e6" providerId="AD" clId="Web-{B4558D16-131B-F4DA-1E6A-66A7833C0980}" dt="2023-04-04T17:10:47.342" v="23"/>
          <ac:spMkLst>
            <pc:docMk/>
            <pc:sldMk cId="1045972725" sldId="295"/>
            <ac:spMk id="7" creationId="{EBC02F21-4E3C-469E-B11C-9214231082D3}"/>
          </ac:spMkLst>
        </pc:spChg>
        <pc:spChg chg="mod ord">
          <ac:chgData name="Charmy Nileshkumar Patel" userId="S::n01537561@humber.ca::cb2bc5fd-74ca-4607-bc32-6e6e3e33b8e6" providerId="AD" clId="Web-{B4558D16-131B-F4DA-1E6A-66A7833C0980}" dt="2023-04-04T17:10:47.342" v="23"/>
          <ac:spMkLst>
            <pc:docMk/>
            <pc:sldMk cId="1045972725" sldId="295"/>
            <ac:spMk id="9" creationId="{8C1455DF-5CEC-44A2-A92D-8E901D15B7CC}"/>
          </ac:spMkLst>
        </pc:spChg>
        <pc:spChg chg="mod ord">
          <ac:chgData name="Charmy Nileshkumar Patel" userId="S::n01537561@humber.ca::cb2bc5fd-74ca-4607-bc32-6e6e3e33b8e6" providerId="AD" clId="Web-{B4558D16-131B-F4DA-1E6A-66A7833C0980}" dt="2023-04-04T17:10:47.342" v="23"/>
          <ac:spMkLst>
            <pc:docMk/>
            <pc:sldMk cId="1045972725" sldId="295"/>
            <ac:spMk id="10" creationId="{7C7E7B18-D05F-4C44-8718-8C671160FC98}"/>
          </ac:spMkLst>
        </pc:spChg>
        <pc:spChg chg="mod ord">
          <ac:chgData name="Charmy Nileshkumar Patel" userId="S::n01537561@humber.ca::cb2bc5fd-74ca-4607-bc32-6e6e3e33b8e6" providerId="AD" clId="Web-{B4558D16-131B-F4DA-1E6A-66A7833C0980}" dt="2023-04-04T17:10:47.342" v="23"/>
          <ac:spMkLst>
            <pc:docMk/>
            <pc:sldMk cId="1045972725" sldId="295"/>
            <ac:spMk id="11" creationId="{C4EAD5C6-02F0-4D27-8D85-1BD5EA833D6F}"/>
          </ac:spMkLst>
        </pc:spChg>
        <pc:spChg chg="mod ord">
          <ac:chgData name="Charmy Nileshkumar Patel" userId="S::n01537561@humber.ca::cb2bc5fd-74ca-4607-bc32-6e6e3e33b8e6" providerId="AD" clId="Web-{B4558D16-131B-F4DA-1E6A-66A7833C0980}" dt="2023-04-04T17:10:47.342" v="23"/>
          <ac:spMkLst>
            <pc:docMk/>
            <pc:sldMk cId="1045972725" sldId="295"/>
            <ac:spMk id="20" creationId="{BC46925A-8382-42EB-891C-DBB4EAAA33F8}"/>
          </ac:spMkLst>
        </pc:spChg>
        <pc:spChg chg="mod ord">
          <ac:chgData name="Charmy Nileshkumar Patel" userId="S::n01537561@humber.ca::cb2bc5fd-74ca-4607-bc32-6e6e3e33b8e6" providerId="AD" clId="Web-{B4558D16-131B-F4DA-1E6A-66A7833C0980}" dt="2023-04-04T17:10:47.342" v="23"/>
          <ac:spMkLst>
            <pc:docMk/>
            <pc:sldMk cId="1045972725" sldId="295"/>
            <ac:spMk id="21" creationId="{318AFADE-B54F-4988-8000-B9336A395336}"/>
          </ac:spMkLst>
        </pc:spChg>
        <pc:spChg chg="mod ord">
          <ac:chgData name="Charmy Nileshkumar Patel" userId="S::n01537561@humber.ca::cb2bc5fd-74ca-4607-bc32-6e6e3e33b8e6" providerId="AD" clId="Web-{B4558D16-131B-F4DA-1E6A-66A7833C0980}" dt="2023-04-04T17:10:47.342" v="23"/>
          <ac:spMkLst>
            <pc:docMk/>
            <pc:sldMk cId="1045972725" sldId="295"/>
            <ac:spMk id="22" creationId="{F296843C-0ED0-4314-A6F0-DD60C828DDFB}"/>
          </ac:spMkLst>
        </pc:spChg>
        <pc:spChg chg="mod ord">
          <ac:chgData name="Charmy Nileshkumar Patel" userId="S::n01537561@humber.ca::cb2bc5fd-74ca-4607-bc32-6e6e3e33b8e6" providerId="AD" clId="Web-{B4558D16-131B-F4DA-1E6A-66A7833C0980}" dt="2023-04-04T17:10:47.342" v="23"/>
          <ac:spMkLst>
            <pc:docMk/>
            <pc:sldMk cId="1045972725" sldId="295"/>
            <ac:spMk id="23" creationId="{649BF20C-562E-400E-BEA6-1D5F81F2FE44}"/>
          </ac:spMkLst>
        </pc:spChg>
        <pc:spChg chg="mod ord">
          <ac:chgData name="Charmy Nileshkumar Patel" userId="S::n01537561@humber.ca::cb2bc5fd-74ca-4607-bc32-6e6e3e33b8e6" providerId="AD" clId="Web-{B4558D16-131B-F4DA-1E6A-66A7833C0980}" dt="2023-04-04T17:10:47.342" v="23"/>
          <ac:spMkLst>
            <pc:docMk/>
            <pc:sldMk cId="1045972725" sldId="295"/>
            <ac:spMk id="24" creationId="{5AA25980-D334-4FC0-9091-936E53B8D321}"/>
          </ac:spMkLst>
        </pc:spChg>
      </pc:sldChg>
      <pc:sldChg chg="addSp delSp modSp del mod setBg modClrScheme addAnim delAnim delDesignElem chgLayout">
        <pc:chgData name="Charmy Nileshkumar Patel" userId="S::n01537561@humber.ca::cb2bc5fd-74ca-4607-bc32-6e6e3e33b8e6" providerId="AD" clId="Web-{B4558D16-131B-F4DA-1E6A-66A7833C0980}" dt="2023-04-04T17:45:47.546" v="382"/>
        <pc:sldMkLst>
          <pc:docMk/>
          <pc:sldMk cId="3708356766" sldId="296"/>
        </pc:sldMkLst>
        <pc:spChg chg="mod ord">
          <ac:chgData name="Charmy Nileshkumar Patel" userId="S::n01537561@humber.ca::cb2bc5fd-74ca-4607-bc32-6e6e3e33b8e6" providerId="AD" clId="Web-{B4558D16-131B-F4DA-1E6A-66A7833C0980}" dt="2023-04-04T17:37:44.945" v="274" actId="20577"/>
          <ac:spMkLst>
            <pc:docMk/>
            <pc:sldMk cId="3708356766" sldId="296"/>
            <ac:spMk id="2" creationId="{A29DE7F2-E890-4744-88DD-A75F5E300513}"/>
          </ac:spMkLst>
        </pc:spChg>
        <pc:spChg chg="add del">
          <ac:chgData name="Charmy Nileshkumar Patel" userId="S::n01537561@humber.ca::cb2bc5fd-74ca-4607-bc32-6e6e3e33b8e6" providerId="AD" clId="Web-{B4558D16-131B-F4DA-1E6A-66A7833C0980}" dt="2023-04-04T17:09:11.965" v="18"/>
          <ac:spMkLst>
            <pc:docMk/>
            <pc:sldMk cId="3708356766" sldId="296"/>
            <ac:spMk id="17" creationId="{313BE87B-D7FD-4BF3-A7BC-511F522528C2}"/>
          </ac:spMkLst>
        </pc:spChg>
        <pc:spChg chg="add del">
          <ac:chgData name="Charmy Nileshkumar Patel" userId="S::n01537561@humber.ca::cb2bc5fd-74ca-4607-bc32-6e6e3e33b8e6" providerId="AD" clId="Web-{B4558D16-131B-F4DA-1E6A-66A7833C0980}" dt="2023-04-04T17:09:02.152" v="12"/>
          <ac:spMkLst>
            <pc:docMk/>
            <pc:sldMk cId="3708356766" sldId="296"/>
            <ac:spMk id="18" creationId="{8777B48D-7BF2-470D-876B-50CD5CC83EBA}"/>
          </ac:spMkLst>
        </pc:spChg>
        <pc:spChg chg="add del">
          <ac:chgData name="Charmy Nileshkumar Patel" userId="S::n01537561@humber.ca::cb2bc5fd-74ca-4607-bc32-6e6e3e33b8e6" providerId="AD" clId="Web-{B4558D16-131B-F4DA-1E6A-66A7833C0980}" dt="2023-04-04T17:09:11.965" v="18"/>
          <ac:spMkLst>
            <pc:docMk/>
            <pc:sldMk cId="3708356766" sldId="296"/>
            <ac:spMk id="19" creationId="{035A481B-C639-4892-B0EF-4D8373A9B06A}"/>
          </ac:spMkLst>
        </pc:spChg>
        <pc:spChg chg="add del">
          <ac:chgData name="Charmy Nileshkumar Patel" userId="S::n01537561@humber.ca::cb2bc5fd-74ca-4607-bc32-6e6e3e33b8e6" providerId="AD" clId="Web-{B4558D16-131B-F4DA-1E6A-66A7833C0980}" dt="2023-04-04T17:09:11.965" v="18"/>
          <ac:spMkLst>
            <pc:docMk/>
            <pc:sldMk cId="3708356766" sldId="296"/>
            <ac:spMk id="21" creationId="{052BD58B-6284-459E-9FF4-A97F3A569074}"/>
          </ac:spMkLst>
        </pc:spChg>
        <pc:spChg chg="add del">
          <ac:chgData name="Charmy Nileshkumar Patel" userId="S::n01537561@humber.ca::cb2bc5fd-74ca-4607-bc32-6e6e3e33b8e6" providerId="AD" clId="Web-{B4558D16-131B-F4DA-1E6A-66A7833C0980}" dt="2023-04-04T17:19:16.349" v="80"/>
          <ac:spMkLst>
            <pc:docMk/>
            <pc:sldMk cId="3708356766" sldId="296"/>
            <ac:spMk id="26" creationId="{7A675F33-98AF-4B83-A3BB-0780A23145E6}"/>
          </ac:spMkLst>
        </pc:spChg>
        <pc:spChg chg="add del">
          <ac:chgData name="Charmy Nileshkumar Patel" userId="S::n01537561@humber.ca::cb2bc5fd-74ca-4607-bc32-6e6e3e33b8e6" providerId="AD" clId="Web-{B4558D16-131B-F4DA-1E6A-66A7833C0980}" dt="2023-04-04T17:09:06.590" v="16"/>
          <ac:spMkLst>
            <pc:docMk/>
            <pc:sldMk cId="3708356766" sldId="296"/>
            <ac:spMk id="32" creationId="{7A675F33-98AF-4B83-A3BB-0780A23145E6}"/>
          </ac:spMkLst>
        </pc:spChg>
        <pc:spChg chg="add del">
          <ac:chgData name="Charmy Nileshkumar Patel" userId="S::n01537561@humber.ca::cb2bc5fd-74ca-4607-bc32-6e6e3e33b8e6" providerId="AD" clId="Web-{B4558D16-131B-F4DA-1E6A-66A7833C0980}" dt="2023-04-04T17:09:26.325" v="20"/>
          <ac:spMkLst>
            <pc:docMk/>
            <pc:sldMk cId="3708356766" sldId="296"/>
            <ac:spMk id="43" creationId="{4609862E-48F9-45AC-8D44-67A0268A7935}"/>
          </ac:spMkLst>
        </pc:spChg>
        <pc:spChg chg="add del">
          <ac:chgData name="Charmy Nileshkumar Patel" userId="S::n01537561@humber.ca::cb2bc5fd-74ca-4607-bc32-6e6e3e33b8e6" providerId="AD" clId="Web-{B4558D16-131B-F4DA-1E6A-66A7833C0980}" dt="2023-04-04T17:09:26.325" v="20"/>
          <ac:spMkLst>
            <pc:docMk/>
            <pc:sldMk cId="3708356766" sldId="296"/>
            <ac:spMk id="44" creationId="{2D5EEA8B-2D86-4D1D-96B3-6B8290303786}"/>
          </ac:spMkLst>
        </pc:spChg>
        <pc:spChg chg="add del">
          <ac:chgData name="Charmy Nileshkumar Patel" userId="S::n01537561@humber.ca::cb2bc5fd-74ca-4607-bc32-6e6e3e33b8e6" providerId="AD" clId="Web-{B4558D16-131B-F4DA-1E6A-66A7833C0980}" dt="2023-04-04T17:09:43.450" v="22"/>
          <ac:spMkLst>
            <pc:docMk/>
            <pc:sldMk cId="3708356766" sldId="296"/>
            <ac:spMk id="51" creationId="{849B35C1-842B-4CB9-90A8-D4D239BC3BC0}"/>
          </ac:spMkLst>
        </pc:spChg>
        <pc:spChg chg="add del">
          <ac:chgData name="Charmy Nileshkumar Patel" userId="S::n01537561@humber.ca::cb2bc5fd-74ca-4607-bc32-6e6e3e33b8e6" providerId="AD" clId="Web-{B4558D16-131B-F4DA-1E6A-66A7833C0980}" dt="2023-04-04T17:09:43.450" v="22"/>
          <ac:spMkLst>
            <pc:docMk/>
            <pc:sldMk cId="3708356766" sldId="296"/>
            <ac:spMk id="52" creationId="{035A481B-C639-4892-B0EF-4D8373A9B06A}"/>
          </ac:spMkLst>
        </pc:spChg>
        <pc:spChg chg="add del">
          <ac:chgData name="Charmy Nileshkumar Patel" userId="S::n01537561@humber.ca::cb2bc5fd-74ca-4607-bc32-6e6e3e33b8e6" providerId="AD" clId="Web-{B4558D16-131B-F4DA-1E6A-66A7833C0980}" dt="2023-04-04T17:19:21.193" v="82"/>
          <ac:spMkLst>
            <pc:docMk/>
            <pc:sldMk cId="3708356766" sldId="296"/>
            <ac:spMk id="56" creationId="{19B315F0-2F2E-4749-9C08-6F2B59723FEF}"/>
          </ac:spMkLst>
        </pc:spChg>
        <pc:spChg chg="add del">
          <ac:chgData name="Charmy Nileshkumar Patel" userId="S::n01537561@humber.ca::cb2bc5fd-74ca-4607-bc32-6e6e3e33b8e6" providerId="AD" clId="Web-{B4558D16-131B-F4DA-1E6A-66A7833C0980}" dt="2023-04-04T17:19:21.193" v="82"/>
          <ac:spMkLst>
            <pc:docMk/>
            <pc:sldMk cId="3708356766" sldId="296"/>
            <ac:spMk id="57" creationId="{035A481B-C639-4892-B0EF-4D8373A9B06A}"/>
          </ac:spMkLst>
        </pc:spChg>
        <pc:spChg chg="add del">
          <ac:chgData name="Charmy Nileshkumar Patel" userId="S::n01537561@humber.ca::cb2bc5fd-74ca-4607-bc32-6e6e3e33b8e6" providerId="AD" clId="Web-{B4558D16-131B-F4DA-1E6A-66A7833C0980}" dt="2023-04-04T17:19:21.193" v="82"/>
          <ac:spMkLst>
            <pc:docMk/>
            <pc:sldMk cId="3708356766" sldId="296"/>
            <ac:spMk id="58" creationId="{052BD58B-6284-459E-9FF4-A97F3A569074}"/>
          </ac:spMkLst>
        </pc:spChg>
        <pc:spChg chg="add del">
          <ac:chgData name="Charmy Nileshkumar Patel" userId="S::n01537561@humber.ca::cb2bc5fd-74ca-4607-bc32-6e6e3e33b8e6" providerId="AD" clId="Web-{B4558D16-131B-F4DA-1E6A-66A7833C0980}" dt="2023-04-04T17:10:47.342" v="23"/>
          <ac:spMkLst>
            <pc:docMk/>
            <pc:sldMk cId="3708356766" sldId="296"/>
            <ac:spMk id="69" creationId="{849B35C1-842B-4CB9-90A8-D4D239BC3BC0}"/>
          </ac:spMkLst>
        </pc:spChg>
        <pc:spChg chg="add del">
          <ac:chgData name="Charmy Nileshkumar Patel" userId="S::n01537561@humber.ca::cb2bc5fd-74ca-4607-bc32-6e6e3e33b8e6" providerId="AD" clId="Web-{B4558D16-131B-F4DA-1E6A-66A7833C0980}" dt="2023-04-04T17:10:47.342" v="23"/>
          <ac:spMkLst>
            <pc:docMk/>
            <pc:sldMk cId="3708356766" sldId="296"/>
            <ac:spMk id="71" creationId="{035A481B-C639-4892-B0EF-4D8373A9B06A}"/>
          </ac:spMkLst>
        </pc:spChg>
        <pc:spChg chg="add del">
          <ac:chgData name="Charmy Nileshkumar Patel" userId="S::n01537561@humber.ca::cb2bc5fd-74ca-4607-bc32-6e6e3e33b8e6" providerId="AD" clId="Web-{B4558D16-131B-F4DA-1E6A-66A7833C0980}" dt="2023-04-04T17:19:26.318" v="84"/>
          <ac:spMkLst>
            <pc:docMk/>
            <pc:sldMk cId="3708356766" sldId="296"/>
            <ac:spMk id="78" creationId="{313BE87B-D7FD-4BF3-A7BC-511F522528C2}"/>
          </ac:spMkLst>
        </pc:spChg>
        <pc:spChg chg="add del">
          <ac:chgData name="Charmy Nileshkumar Patel" userId="S::n01537561@humber.ca::cb2bc5fd-74ca-4607-bc32-6e6e3e33b8e6" providerId="AD" clId="Web-{B4558D16-131B-F4DA-1E6A-66A7833C0980}" dt="2023-04-04T17:19:26.318" v="84"/>
          <ac:spMkLst>
            <pc:docMk/>
            <pc:sldMk cId="3708356766" sldId="296"/>
            <ac:spMk id="79" creationId="{035A481B-C639-4892-B0EF-4D8373A9B06A}"/>
          </ac:spMkLst>
        </pc:spChg>
        <pc:spChg chg="add del">
          <ac:chgData name="Charmy Nileshkumar Patel" userId="S::n01537561@humber.ca::cb2bc5fd-74ca-4607-bc32-6e6e3e33b8e6" providerId="AD" clId="Web-{B4558D16-131B-F4DA-1E6A-66A7833C0980}" dt="2023-04-04T17:19:26.318" v="84"/>
          <ac:spMkLst>
            <pc:docMk/>
            <pc:sldMk cId="3708356766" sldId="296"/>
            <ac:spMk id="80" creationId="{052BD58B-6284-459E-9FF4-A97F3A569074}"/>
          </ac:spMkLst>
        </pc:spChg>
        <pc:spChg chg="add del">
          <ac:chgData name="Charmy Nileshkumar Patel" userId="S::n01537561@humber.ca::cb2bc5fd-74ca-4607-bc32-6e6e3e33b8e6" providerId="AD" clId="Web-{B4558D16-131B-F4DA-1E6A-66A7833C0980}" dt="2023-04-04T17:19:27.412" v="88"/>
          <ac:spMkLst>
            <pc:docMk/>
            <pc:sldMk cId="3708356766" sldId="296"/>
            <ac:spMk id="93" creationId="{4609862E-48F9-45AC-8D44-67A0268A7935}"/>
          </ac:spMkLst>
        </pc:spChg>
        <pc:spChg chg="add del">
          <ac:chgData name="Charmy Nileshkumar Patel" userId="S::n01537561@humber.ca::cb2bc5fd-74ca-4607-bc32-6e6e3e33b8e6" providerId="AD" clId="Web-{B4558D16-131B-F4DA-1E6A-66A7833C0980}" dt="2023-04-04T17:19:27.412" v="88"/>
          <ac:spMkLst>
            <pc:docMk/>
            <pc:sldMk cId="3708356766" sldId="296"/>
            <ac:spMk id="94" creationId="{2D5EEA8B-2D86-4D1D-96B3-6B8290303786}"/>
          </ac:spMkLst>
        </pc:spChg>
        <pc:spChg chg="add del">
          <ac:chgData name="Charmy Nileshkumar Patel" userId="S::n01537561@humber.ca::cb2bc5fd-74ca-4607-bc32-6e6e3e33b8e6" providerId="AD" clId="Web-{B4558D16-131B-F4DA-1E6A-66A7833C0980}" dt="2023-04-04T17:22:04.493" v="109"/>
          <ac:spMkLst>
            <pc:docMk/>
            <pc:sldMk cId="3708356766" sldId="296"/>
            <ac:spMk id="101" creationId="{01E688E0-C729-4E49-9E7B-4697607DBE19}"/>
          </ac:spMkLst>
        </pc:spChg>
        <pc:spChg chg="add del">
          <ac:chgData name="Charmy Nileshkumar Patel" userId="S::n01537561@humber.ca::cb2bc5fd-74ca-4607-bc32-6e6e3e33b8e6" providerId="AD" clId="Web-{B4558D16-131B-F4DA-1E6A-66A7833C0980}" dt="2023-04-04T17:25:56.246" v="148"/>
          <ac:spMkLst>
            <pc:docMk/>
            <pc:sldMk cId="3708356766" sldId="296"/>
            <ac:spMk id="123" creationId="{01E688E0-C729-4E49-9E7B-4697607DBE19}"/>
          </ac:spMkLst>
        </pc:spChg>
        <pc:spChg chg="add del">
          <ac:chgData name="Charmy Nileshkumar Patel" userId="S::n01537561@humber.ca::cb2bc5fd-74ca-4607-bc32-6e6e3e33b8e6" providerId="AD" clId="Web-{B4558D16-131B-F4DA-1E6A-66A7833C0980}" dt="2023-04-04T17:25:56.215" v="147"/>
          <ac:spMkLst>
            <pc:docMk/>
            <pc:sldMk cId="3708356766" sldId="296"/>
            <ac:spMk id="145" creationId="{B0BE0E16-B5CD-4823-920C-141C03CED813}"/>
          </ac:spMkLst>
        </pc:spChg>
        <pc:spChg chg="add del">
          <ac:chgData name="Charmy Nileshkumar Patel" userId="S::n01537561@humber.ca::cb2bc5fd-74ca-4607-bc32-6e6e3e33b8e6" providerId="AD" clId="Web-{B4558D16-131B-F4DA-1E6A-66A7833C0980}" dt="2023-04-04T17:37:18.116" v="264"/>
          <ac:spMkLst>
            <pc:docMk/>
            <pc:sldMk cId="3708356766" sldId="296"/>
            <ac:spMk id="159" creationId="{01E688E0-C729-4E49-9E7B-4697607DBE19}"/>
          </ac:spMkLst>
        </pc:spChg>
        <pc:spChg chg="add">
          <ac:chgData name="Charmy Nileshkumar Patel" userId="S::n01537561@humber.ca::cb2bc5fd-74ca-4607-bc32-6e6e3e33b8e6" providerId="AD" clId="Web-{B4558D16-131B-F4DA-1E6A-66A7833C0980}" dt="2023-04-04T17:37:18.116" v="264"/>
          <ac:spMkLst>
            <pc:docMk/>
            <pc:sldMk cId="3708356766" sldId="296"/>
            <ac:spMk id="175" creationId="{01E688E0-C729-4E49-9E7B-4697607DBE19}"/>
          </ac:spMkLst>
        </pc:spChg>
        <pc:grpChg chg="add del">
          <ac:chgData name="Charmy Nileshkumar Patel" userId="S::n01537561@humber.ca::cb2bc5fd-74ca-4607-bc32-6e6e3e33b8e6" providerId="AD" clId="Web-{B4558D16-131B-F4DA-1E6A-66A7833C0980}" dt="2023-04-04T17:09:02.152" v="12"/>
          <ac:grpSpMkLst>
            <pc:docMk/>
            <pc:sldMk cId="3708356766" sldId="296"/>
            <ac:grpSpMk id="20" creationId="{83DA8283-3FF4-47B3-9266-60768C743207}"/>
          </ac:grpSpMkLst>
        </pc:grpChg>
        <pc:grpChg chg="add del">
          <ac:chgData name="Charmy Nileshkumar Patel" userId="S::n01537561@humber.ca::cb2bc5fd-74ca-4607-bc32-6e6e3e33b8e6" providerId="AD" clId="Web-{B4558D16-131B-F4DA-1E6A-66A7833C0980}" dt="2023-04-04T17:09:11.965" v="18"/>
          <ac:grpSpMkLst>
            <pc:docMk/>
            <pc:sldMk cId="3708356766" sldId="296"/>
            <ac:grpSpMk id="23" creationId="{AE589C21-CEDE-4D90-AC85-6E43B68D1316}"/>
          </ac:grpSpMkLst>
        </pc:grpChg>
        <pc:grpChg chg="add del">
          <ac:chgData name="Charmy Nileshkumar Patel" userId="S::n01537561@humber.ca::cb2bc5fd-74ca-4607-bc32-6e6e3e33b8e6" providerId="AD" clId="Web-{B4558D16-131B-F4DA-1E6A-66A7833C0980}" dt="2023-04-04T17:09:43.450" v="22"/>
          <ac:grpSpMkLst>
            <pc:docMk/>
            <pc:sldMk cId="3708356766" sldId="296"/>
            <ac:grpSpMk id="53" creationId="{7355D715-B530-4E6F-BBD5-E2F415F822ED}"/>
          </ac:grpSpMkLst>
        </pc:grpChg>
        <pc:grpChg chg="add del">
          <ac:chgData name="Charmy Nileshkumar Patel" userId="S::n01537561@humber.ca::cb2bc5fd-74ca-4607-bc32-6e6e3e33b8e6" providerId="AD" clId="Web-{B4558D16-131B-F4DA-1E6A-66A7833C0980}" dt="2023-04-04T17:19:21.193" v="82"/>
          <ac:grpSpMkLst>
            <pc:docMk/>
            <pc:sldMk cId="3708356766" sldId="296"/>
            <ac:grpSpMk id="60" creationId="{E1911703-8F76-418B-A5BE-312E5FF98863}"/>
          </ac:grpSpMkLst>
        </pc:grpChg>
        <pc:grpChg chg="add del">
          <ac:chgData name="Charmy Nileshkumar Patel" userId="S::n01537561@humber.ca::cb2bc5fd-74ca-4607-bc32-6e6e3e33b8e6" providerId="AD" clId="Web-{B4558D16-131B-F4DA-1E6A-66A7833C0980}" dt="2023-04-04T17:10:47.342" v="23"/>
          <ac:grpSpMkLst>
            <pc:docMk/>
            <pc:sldMk cId="3708356766" sldId="296"/>
            <ac:grpSpMk id="73" creationId="{7355D715-B530-4E6F-BBD5-E2F415F822ED}"/>
          </ac:grpSpMkLst>
        </pc:grpChg>
        <pc:grpChg chg="add del">
          <ac:chgData name="Charmy Nileshkumar Patel" userId="S::n01537561@humber.ca::cb2bc5fd-74ca-4607-bc32-6e6e3e33b8e6" providerId="AD" clId="Web-{B4558D16-131B-F4DA-1E6A-66A7833C0980}" dt="2023-04-04T17:19:26.318" v="84"/>
          <ac:grpSpMkLst>
            <pc:docMk/>
            <pc:sldMk cId="3708356766" sldId="296"/>
            <ac:grpSpMk id="81" creationId="{AE589C21-CEDE-4D90-AC85-6E43B68D1316}"/>
          </ac:grpSpMkLst>
        </pc:grpChg>
        <pc:grpChg chg="add del">
          <ac:chgData name="Charmy Nileshkumar Patel" userId="S::n01537561@humber.ca::cb2bc5fd-74ca-4607-bc32-6e6e3e33b8e6" providerId="AD" clId="Web-{B4558D16-131B-F4DA-1E6A-66A7833C0980}" dt="2023-04-04T17:22:04.493" v="109"/>
          <ac:grpSpMkLst>
            <pc:docMk/>
            <pc:sldMk cId="3708356766" sldId="296"/>
            <ac:grpSpMk id="103" creationId="{AAD89D74-79DD-4BE2-AA8C-8672382F2520}"/>
          </ac:grpSpMkLst>
        </pc:grpChg>
        <pc:grpChg chg="add del">
          <ac:chgData name="Charmy Nileshkumar Patel" userId="S::n01537561@humber.ca::cb2bc5fd-74ca-4607-bc32-6e6e3e33b8e6" providerId="AD" clId="Web-{B4558D16-131B-F4DA-1E6A-66A7833C0980}" dt="2023-04-04T17:25:56.246" v="148"/>
          <ac:grpSpMkLst>
            <pc:docMk/>
            <pc:sldMk cId="3708356766" sldId="296"/>
            <ac:grpSpMk id="125" creationId="{AAD89D74-79DD-4BE2-AA8C-8672382F2520}"/>
          </ac:grpSpMkLst>
        </pc:grpChg>
        <pc:grpChg chg="add del">
          <ac:chgData name="Charmy Nileshkumar Patel" userId="S::n01537561@humber.ca::cb2bc5fd-74ca-4607-bc32-6e6e3e33b8e6" providerId="AD" clId="Web-{B4558D16-131B-F4DA-1E6A-66A7833C0980}" dt="2023-04-04T17:25:56.215" v="147"/>
          <ac:grpSpMkLst>
            <pc:docMk/>
            <pc:sldMk cId="3708356766" sldId="296"/>
            <ac:grpSpMk id="147" creationId="{4D0FC6BF-F49C-40E0-9F92-EAB34F9E09B0}"/>
          </ac:grpSpMkLst>
        </pc:grpChg>
        <pc:grpChg chg="add del">
          <ac:chgData name="Charmy Nileshkumar Patel" userId="S::n01537561@humber.ca::cb2bc5fd-74ca-4607-bc32-6e6e3e33b8e6" providerId="AD" clId="Web-{B4558D16-131B-F4DA-1E6A-66A7833C0980}" dt="2023-04-04T17:37:18.116" v="264"/>
          <ac:grpSpMkLst>
            <pc:docMk/>
            <pc:sldMk cId="3708356766" sldId="296"/>
            <ac:grpSpMk id="160" creationId="{AAD89D74-79DD-4BE2-AA8C-8672382F2520}"/>
          </ac:grpSpMkLst>
        </pc:grpChg>
        <pc:grpChg chg="add">
          <ac:chgData name="Charmy Nileshkumar Patel" userId="S::n01537561@humber.ca::cb2bc5fd-74ca-4607-bc32-6e6e3e33b8e6" providerId="AD" clId="Web-{B4558D16-131B-F4DA-1E6A-66A7833C0980}" dt="2023-04-04T17:37:18.116" v="264"/>
          <ac:grpSpMkLst>
            <pc:docMk/>
            <pc:sldMk cId="3708356766" sldId="296"/>
            <ac:grpSpMk id="177" creationId="{AAD89D74-79DD-4BE2-AA8C-8672382F2520}"/>
          </ac:grpSpMkLst>
        </pc:grpChg>
        <pc:picChg chg="add del">
          <ac:chgData name="Charmy Nileshkumar Patel" userId="S::n01537561@humber.ca::cb2bc5fd-74ca-4607-bc32-6e6e3e33b8e6" providerId="AD" clId="Web-{B4558D16-131B-F4DA-1E6A-66A7833C0980}" dt="2023-04-04T17:09:02.152" v="12"/>
          <ac:picMkLst>
            <pc:docMk/>
            <pc:sldMk cId="3708356766" sldId="296"/>
            <ac:picMk id="4" creationId="{6566FD91-F6CA-B25A-9E87-43CD61924FBD}"/>
          </ac:picMkLst>
        </pc:picChg>
        <pc:picChg chg="add del">
          <ac:chgData name="Charmy Nileshkumar Patel" userId="S::n01537561@humber.ca::cb2bc5fd-74ca-4607-bc32-6e6e3e33b8e6" providerId="AD" clId="Web-{B4558D16-131B-F4DA-1E6A-66A7833C0980}" dt="2023-04-04T17:09:06.590" v="16"/>
          <ac:picMkLst>
            <pc:docMk/>
            <pc:sldMk cId="3708356766" sldId="296"/>
            <ac:picMk id="33" creationId="{7D506A1D-F16E-CAC9-63E3-F07456C6A574}"/>
          </ac:picMkLst>
        </pc:picChg>
        <pc:picChg chg="add del">
          <ac:chgData name="Charmy Nileshkumar Patel" userId="S::n01537561@humber.ca::cb2bc5fd-74ca-4607-bc32-6e6e3e33b8e6" providerId="AD" clId="Web-{B4558D16-131B-F4DA-1E6A-66A7833C0980}" dt="2023-04-04T17:19:16.349" v="80"/>
          <ac:picMkLst>
            <pc:docMk/>
            <pc:sldMk cId="3708356766" sldId="296"/>
            <ac:picMk id="34" creationId="{8E637D36-E77D-915C-48C8-4320DFC46859}"/>
          </ac:picMkLst>
        </pc:picChg>
        <pc:picChg chg="add mod">
          <ac:chgData name="Charmy Nileshkumar Patel" userId="S::n01537561@humber.ca::cb2bc5fd-74ca-4607-bc32-6e6e3e33b8e6" providerId="AD" clId="Web-{B4558D16-131B-F4DA-1E6A-66A7833C0980}" dt="2023-04-04T17:25:56.215" v="147"/>
          <ac:picMkLst>
            <pc:docMk/>
            <pc:sldMk cId="3708356766" sldId="296"/>
            <ac:picMk id="102" creationId="{45D658EE-42F6-4849-E222-A4861B82B95D}"/>
          </ac:picMkLst>
        </pc:picChg>
        <pc:cxnChg chg="add del">
          <ac:chgData name="Charmy Nileshkumar Patel" userId="S::n01537561@humber.ca::cb2bc5fd-74ca-4607-bc32-6e6e3e33b8e6" providerId="AD" clId="Web-{B4558D16-131B-F4DA-1E6A-66A7833C0980}" dt="2023-04-04T17:19:16.349" v="80"/>
          <ac:cxnSpMkLst>
            <pc:docMk/>
            <pc:sldMk cId="3708356766" sldId="296"/>
            <ac:cxnSpMk id="5" creationId="{F9C6EDEF-A3BB-407B-9CDF-A7E5E5AE68C9}"/>
          </ac:cxnSpMkLst>
        </pc:cxnChg>
        <pc:cxnChg chg="add del">
          <ac:chgData name="Charmy Nileshkumar Patel" userId="S::n01537561@humber.ca::cb2bc5fd-74ca-4607-bc32-6e6e3e33b8e6" providerId="AD" clId="Web-{B4558D16-131B-F4DA-1E6A-66A7833C0980}" dt="2023-04-04T17:19:16.349" v="80"/>
          <ac:cxnSpMkLst>
            <pc:docMk/>
            <pc:sldMk cId="3708356766" sldId="296"/>
            <ac:cxnSpMk id="6" creationId="{11AE95B9-B8B1-4D2E-827E-AE702FB672B9}"/>
          </ac:cxnSpMkLst>
        </pc:cxnChg>
        <pc:cxnChg chg="add del">
          <ac:chgData name="Charmy Nileshkumar Patel" userId="S::n01537561@humber.ca::cb2bc5fd-74ca-4607-bc32-6e6e3e33b8e6" providerId="AD" clId="Web-{B4558D16-131B-F4DA-1E6A-66A7833C0980}" dt="2023-04-04T17:09:11.965" v="18"/>
          <ac:cxnSpMkLst>
            <pc:docMk/>
            <pc:sldMk cId="3708356766" sldId="296"/>
            <ac:cxnSpMk id="7" creationId="{FEB90296-CFE0-401D-9CA3-32966EC4F01D}"/>
          </ac:cxnSpMkLst>
        </pc:cxnChg>
        <pc:cxnChg chg="add del">
          <ac:chgData name="Charmy Nileshkumar Patel" userId="S::n01537561@humber.ca::cb2bc5fd-74ca-4607-bc32-6e6e3e33b8e6" providerId="AD" clId="Web-{B4558D16-131B-F4DA-1E6A-66A7833C0980}" dt="2023-04-04T17:09:02.152" v="12"/>
          <ac:cxnSpMkLst>
            <pc:docMk/>
            <pc:sldMk cId="3708356766" sldId="296"/>
            <ac:cxnSpMk id="8" creationId="{8FD48FB1-66D8-4676-B0AA-C139A1DB78D1}"/>
          </ac:cxnSpMkLst>
        </pc:cxnChg>
        <pc:cxnChg chg="add del">
          <ac:chgData name="Charmy Nileshkumar Patel" userId="S::n01537561@humber.ca::cb2bc5fd-74ca-4607-bc32-6e6e3e33b8e6" providerId="AD" clId="Web-{B4558D16-131B-F4DA-1E6A-66A7833C0980}" dt="2023-04-04T17:09:11.965" v="18"/>
          <ac:cxnSpMkLst>
            <pc:docMk/>
            <pc:sldMk cId="3708356766" sldId="296"/>
            <ac:cxnSpMk id="9" creationId="{08C9B4EE-7611-4ED9-B356-7BDD377C39B0}"/>
          </ac:cxnSpMkLst>
        </pc:cxnChg>
        <pc:cxnChg chg="add del">
          <ac:chgData name="Charmy Nileshkumar Patel" userId="S::n01537561@humber.ca::cb2bc5fd-74ca-4607-bc32-6e6e3e33b8e6" providerId="AD" clId="Web-{B4558D16-131B-F4DA-1E6A-66A7833C0980}" dt="2023-04-04T17:09:02.152" v="12"/>
          <ac:cxnSpMkLst>
            <pc:docMk/>
            <pc:sldMk cId="3708356766" sldId="296"/>
            <ac:cxnSpMk id="10" creationId="{F033F5AE-6728-4F19-8DED-658E674B31B9}"/>
          </ac:cxnSpMkLst>
        </pc:cxnChg>
        <pc:cxnChg chg="add del">
          <ac:chgData name="Charmy Nileshkumar Patel" userId="S::n01537561@humber.ca::cb2bc5fd-74ca-4607-bc32-6e6e3e33b8e6" providerId="AD" clId="Web-{B4558D16-131B-F4DA-1E6A-66A7833C0980}" dt="2023-04-04T17:09:11.965" v="18"/>
          <ac:cxnSpMkLst>
            <pc:docMk/>
            <pc:sldMk cId="3708356766" sldId="296"/>
            <ac:cxnSpMk id="11" creationId="{4A4F266A-F2F7-47CD-8BBC-E3777E982FD2}"/>
          </ac:cxnSpMkLst>
        </pc:cxnChg>
        <pc:cxnChg chg="add del">
          <ac:chgData name="Charmy Nileshkumar Patel" userId="S::n01537561@humber.ca::cb2bc5fd-74ca-4607-bc32-6e6e3e33b8e6" providerId="AD" clId="Web-{B4558D16-131B-F4DA-1E6A-66A7833C0980}" dt="2023-04-04T17:09:02.152" v="12"/>
          <ac:cxnSpMkLst>
            <pc:docMk/>
            <pc:sldMk cId="3708356766" sldId="296"/>
            <ac:cxnSpMk id="12" creationId="{82C7D74A-18BA-4709-A808-44E8815C4430}"/>
          </ac:cxnSpMkLst>
        </pc:cxnChg>
        <pc:cxnChg chg="add del">
          <ac:chgData name="Charmy Nileshkumar Patel" userId="S::n01537561@humber.ca::cb2bc5fd-74ca-4607-bc32-6e6e3e33b8e6" providerId="AD" clId="Web-{B4558D16-131B-F4DA-1E6A-66A7833C0980}" dt="2023-04-04T17:09:11.965" v="18"/>
          <ac:cxnSpMkLst>
            <pc:docMk/>
            <pc:sldMk cId="3708356766" sldId="296"/>
            <ac:cxnSpMk id="13" creationId="{20D69C80-8919-4A32-B897-F2A21F940574}"/>
          </ac:cxnSpMkLst>
        </pc:cxnChg>
        <pc:cxnChg chg="add del">
          <ac:chgData name="Charmy Nileshkumar Patel" userId="S::n01537561@humber.ca::cb2bc5fd-74ca-4607-bc32-6e6e3e33b8e6" providerId="AD" clId="Web-{B4558D16-131B-F4DA-1E6A-66A7833C0980}" dt="2023-04-04T17:09:02.152" v="12"/>
          <ac:cxnSpMkLst>
            <pc:docMk/>
            <pc:sldMk cId="3708356766" sldId="296"/>
            <ac:cxnSpMk id="14" creationId="{B5164A3F-1561-4039-8185-AB0EEB713EA7}"/>
          </ac:cxnSpMkLst>
        </pc:cxnChg>
        <pc:cxnChg chg="add del">
          <ac:chgData name="Charmy Nileshkumar Patel" userId="S::n01537561@humber.ca::cb2bc5fd-74ca-4607-bc32-6e6e3e33b8e6" providerId="AD" clId="Web-{B4558D16-131B-F4DA-1E6A-66A7833C0980}" dt="2023-04-04T17:09:11.965" v="18"/>
          <ac:cxnSpMkLst>
            <pc:docMk/>
            <pc:sldMk cId="3708356766" sldId="296"/>
            <ac:cxnSpMk id="15" creationId="{F427B072-CC5B-481B-9719-8CD4C54444BE}"/>
          </ac:cxnSpMkLst>
        </pc:cxnChg>
        <pc:cxnChg chg="add del">
          <ac:chgData name="Charmy Nileshkumar Patel" userId="S::n01537561@humber.ca::cb2bc5fd-74ca-4607-bc32-6e6e3e33b8e6" providerId="AD" clId="Web-{B4558D16-131B-F4DA-1E6A-66A7833C0980}" dt="2023-04-04T17:09:02.152" v="12"/>
          <ac:cxnSpMkLst>
            <pc:docMk/>
            <pc:sldMk cId="3708356766" sldId="296"/>
            <ac:cxnSpMk id="16" creationId="{2A35DB53-42BE-460E-9CA1-1294C98463CB}"/>
          </ac:cxnSpMkLst>
        </pc:cxnChg>
        <pc:cxnChg chg="add del">
          <ac:chgData name="Charmy Nileshkumar Patel" userId="S::n01537561@humber.ca::cb2bc5fd-74ca-4607-bc32-6e6e3e33b8e6" providerId="AD" clId="Web-{B4558D16-131B-F4DA-1E6A-66A7833C0980}" dt="2023-04-04T17:19:16.349" v="80"/>
          <ac:cxnSpMkLst>
            <pc:docMk/>
            <pc:sldMk cId="3708356766" sldId="296"/>
            <ac:cxnSpMk id="22" creationId="{9B96C491-9D12-4A1F-87C1-4087035C5295}"/>
          </ac:cxnSpMkLst>
        </pc:cxnChg>
        <pc:cxnChg chg="add del">
          <ac:chgData name="Charmy Nileshkumar Patel" userId="S::n01537561@humber.ca::cb2bc5fd-74ca-4607-bc32-6e6e3e33b8e6" providerId="AD" clId="Web-{B4558D16-131B-F4DA-1E6A-66A7833C0980}" dt="2023-04-04T17:19:16.349" v="80"/>
          <ac:cxnSpMkLst>
            <pc:docMk/>
            <pc:sldMk cId="3708356766" sldId="296"/>
            <ac:cxnSpMk id="24" creationId="{1FFE5C4A-1546-4452-A19D-2A989D4BC40A}"/>
          </ac:cxnSpMkLst>
        </pc:cxnChg>
        <pc:cxnChg chg="add del">
          <ac:chgData name="Charmy Nileshkumar Patel" userId="S::n01537561@humber.ca::cb2bc5fd-74ca-4607-bc32-6e6e3e33b8e6" providerId="AD" clId="Web-{B4558D16-131B-F4DA-1E6A-66A7833C0980}" dt="2023-04-04T17:19:16.349" v="80"/>
          <ac:cxnSpMkLst>
            <pc:docMk/>
            <pc:sldMk cId="3708356766" sldId="296"/>
            <ac:cxnSpMk id="25" creationId="{B148CBA6-F6FA-4167-BD0D-40D35561B2CA}"/>
          </ac:cxnSpMkLst>
        </pc:cxnChg>
        <pc:cxnChg chg="add del">
          <ac:chgData name="Charmy Nileshkumar Patel" userId="S::n01537561@humber.ca::cb2bc5fd-74ca-4607-bc32-6e6e3e33b8e6" providerId="AD" clId="Web-{B4558D16-131B-F4DA-1E6A-66A7833C0980}" dt="2023-04-04T17:09:06.590" v="16"/>
          <ac:cxnSpMkLst>
            <pc:docMk/>
            <pc:sldMk cId="3708356766" sldId="296"/>
            <ac:cxnSpMk id="27" creationId="{8FD48FB1-66D8-4676-B0AA-C139A1DB78D1}"/>
          </ac:cxnSpMkLst>
        </pc:cxnChg>
        <pc:cxnChg chg="add del">
          <ac:chgData name="Charmy Nileshkumar Patel" userId="S::n01537561@humber.ca::cb2bc5fd-74ca-4607-bc32-6e6e3e33b8e6" providerId="AD" clId="Web-{B4558D16-131B-F4DA-1E6A-66A7833C0980}" dt="2023-04-04T17:09:06.590" v="16"/>
          <ac:cxnSpMkLst>
            <pc:docMk/>
            <pc:sldMk cId="3708356766" sldId="296"/>
            <ac:cxnSpMk id="28" creationId="{F033F5AE-6728-4F19-8DED-658E674B31B9}"/>
          </ac:cxnSpMkLst>
        </pc:cxnChg>
        <pc:cxnChg chg="add del">
          <ac:chgData name="Charmy Nileshkumar Patel" userId="S::n01537561@humber.ca::cb2bc5fd-74ca-4607-bc32-6e6e3e33b8e6" providerId="AD" clId="Web-{B4558D16-131B-F4DA-1E6A-66A7833C0980}" dt="2023-04-04T17:09:06.590" v="16"/>
          <ac:cxnSpMkLst>
            <pc:docMk/>
            <pc:sldMk cId="3708356766" sldId="296"/>
            <ac:cxnSpMk id="29" creationId="{82C7D74A-18BA-4709-A808-44E8815C4430}"/>
          </ac:cxnSpMkLst>
        </pc:cxnChg>
        <pc:cxnChg chg="add del">
          <ac:chgData name="Charmy Nileshkumar Patel" userId="S::n01537561@humber.ca::cb2bc5fd-74ca-4607-bc32-6e6e3e33b8e6" providerId="AD" clId="Web-{B4558D16-131B-F4DA-1E6A-66A7833C0980}" dt="2023-04-04T17:09:06.590" v="16"/>
          <ac:cxnSpMkLst>
            <pc:docMk/>
            <pc:sldMk cId="3708356766" sldId="296"/>
            <ac:cxnSpMk id="30" creationId="{B5164A3F-1561-4039-8185-AB0EEB713EA7}"/>
          </ac:cxnSpMkLst>
        </pc:cxnChg>
        <pc:cxnChg chg="add del">
          <ac:chgData name="Charmy Nileshkumar Patel" userId="S::n01537561@humber.ca::cb2bc5fd-74ca-4607-bc32-6e6e3e33b8e6" providerId="AD" clId="Web-{B4558D16-131B-F4DA-1E6A-66A7833C0980}" dt="2023-04-04T17:09:06.590" v="16"/>
          <ac:cxnSpMkLst>
            <pc:docMk/>
            <pc:sldMk cId="3708356766" sldId="296"/>
            <ac:cxnSpMk id="31" creationId="{2A35DB53-42BE-460E-9CA1-1294C98463CB}"/>
          </ac:cxnSpMkLst>
        </pc:cxnChg>
        <pc:cxnChg chg="add del">
          <ac:chgData name="Charmy Nileshkumar Patel" userId="S::n01537561@humber.ca::cb2bc5fd-74ca-4607-bc32-6e6e3e33b8e6" providerId="AD" clId="Web-{B4558D16-131B-F4DA-1E6A-66A7833C0980}" dt="2023-04-04T17:19:21.193" v="82"/>
          <ac:cxnSpMkLst>
            <pc:docMk/>
            <pc:sldMk cId="3708356766" sldId="296"/>
            <ac:cxnSpMk id="36" creationId="{FEB90296-CFE0-401D-9CA3-32966EC4F01D}"/>
          </ac:cxnSpMkLst>
        </pc:cxnChg>
        <pc:cxnChg chg="add del">
          <ac:chgData name="Charmy Nileshkumar Patel" userId="S::n01537561@humber.ca::cb2bc5fd-74ca-4607-bc32-6e6e3e33b8e6" providerId="AD" clId="Web-{B4558D16-131B-F4DA-1E6A-66A7833C0980}" dt="2023-04-04T17:19:21.193" v="82"/>
          <ac:cxnSpMkLst>
            <pc:docMk/>
            <pc:sldMk cId="3708356766" sldId="296"/>
            <ac:cxnSpMk id="37" creationId="{08C9B4EE-7611-4ED9-B356-7BDD377C39B0}"/>
          </ac:cxnSpMkLst>
        </pc:cxnChg>
        <pc:cxnChg chg="add del">
          <ac:chgData name="Charmy Nileshkumar Patel" userId="S::n01537561@humber.ca::cb2bc5fd-74ca-4607-bc32-6e6e3e33b8e6" providerId="AD" clId="Web-{B4558D16-131B-F4DA-1E6A-66A7833C0980}" dt="2023-04-04T17:09:26.325" v="20"/>
          <ac:cxnSpMkLst>
            <pc:docMk/>
            <pc:sldMk cId="3708356766" sldId="296"/>
            <ac:cxnSpMk id="38" creationId="{FEB90296-CFE0-401D-9CA3-32966EC4F01D}"/>
          </ac:cxnSpMkLst>
        </pc:cxnChg>
        <pc:cxnChg chg="add del">
          <ac:chgData name="Charmy Nileshkumar Patel" userId="S::n01537561@humber.ca::cb2bc5fd-74ca-4607-bc32-6e6e3e33b8e6" providerId="AD" clId="Web-{B4558D16-131B-F4DA-1E6A-66A7833C0980}" dt="2023-04-04T17:09:26.325" v="20"/>
          <ac:cxnSpMkLst>
            <pc:docMk/>
            <pc:sldMk cId="3708356766" sldId="296"/>
            <ac:cxnSpMk id="39" creationId="{08C9B4EE-7611-4ED9-B356-7BDD377C39B0}"/>
          </ac:cxnSpMkLst>
        </pc:cxnChg>
        <pc:cxnChg chg="add del">
          <ac:chgData name="Charmy Nileshkumar Patel" userId="S::n01537561@humber.ca::cb2bc5fd-74ca-4607-bc32-6e6e3e33b8e6" providerId="AD" clId="Web-{B4558D16-131B-F4DA-1E6A-66A7833C0980}" dt="2023-04-04T17:09:26.325" v="20"/>
          <ac:cxnSpMkLst>
            <pc:docMk/>
            <pc:sldMk cId="3708356766" sldId="296"/>
            <ac:cxnSpMk id="40" creationId="{4A4F266A-F2F7-47CD-8BBC-E3777E982FD2}"/>
          </ac:cxnSpMkLst>
        </pc:cxnChg>
        <pc:cxnChg chg="add del">
          <ac:chgData name="Charmy Nileshkumar Patel" userId="S::n01537561@humber.ca::cb2bc5fd-74ca-4607-bc32-6e6e3e33b8e6" providerId="AD" clId="Web-{B4558D16-131B-F4DA-1E6A-66A7833C0980}" dt="2023-04-04T17:09:26.325" v="20"/>
          <ac:cxnSpMkLst>
            <pc:docMk/>
            <pc:sldMk cId="3708356766" sldId="296"/>
            <ac:cxnSpMk id="41" creationId="{20D69C80-8919-4A32-B897-F2A21F940574}"/>
          </ac:cxnSpMkLst>
        </pc:cxnChg>
        <pc:cxnChg chg="add del">
          <ac:chgData name="Charmy Nileshkumar Patel" userId="S::n01537561@humber.ca::cb2bc5fd-74ca-4607-bc32-6e6e3e33b8e6" providerId="AD" clId="Web-{B4558D16-131B-F4DA-1E6A-66A7833C0980}" dt="2023-04-04T17:09:26.325" v="20"/>
          <ac:cxnSpMkLst>
            <pc:docMk/>
            <pc:sldMk cId="3708356766" sldId="296"/>
            <ac:cxnSpMk id="42" creationId="{F427B072-CC5B-481B-9719-8CD4C54444BE}"/>
          </ac:cxnSpMkLst>
        </pc:cxnChg>
        <pc:cxnChg chg="add del">
          <ac:chgData name="Charmy Nileshkumar Patel" userId="S::n01537561@humber.ca::cb2bc5fd-74ca-4607-bc32-6e6e3e33b8e6" providerId="AD" clId="Web-{B4558D16-131B-F4DA-1E6A-66A7833C0980}" dt="2023-04-04T17:19:21.193" v="82"/>
          <ac:cxnSpMkLst>
            <pc:docMk/>
            <pc:sldMk cId="3708356766" sldId="296"/>
            <ac:cxnSpMk id="45" creationId="{4A4F266A-F2F7-47CD-8BBC-E3777E982FD2}"/>
          </ac:cxnSpMkLst>
        </pc:cxnChg>
        <pc:cxnChg chg="add del">
          <ac:chgData name="Charmy Nileshkumar Patel" userId="S::n01537561@humber.ca::cb2bc5fd-74ca-4607-bc32-6e6e3e33b8e6" providerId="AD" clId="Web-{B4558D16-131B-F4DA-1E6A-66A7833C0980}" dt="2023-04-04T17:09:43.450" v="22"/>
          <ac:cxnSpMkLst>
            <pc:docMk/>
            <pc:sldMk cId="3708356766" sldId="296"/>
            <ac:cxnSpMk id="46" creationId="{FEB90296-CFE0-401D-9CA3-32966EC4F01D}"/>
          </ac:cxnSpMkLst>
        </pc:cxnChg>
        <pc:cxnChg chg="add del">
          <ac:chgData name="Charmy Nileshkumar Patel" userId="S::n01537561@humber.ca::cb2bc5fd-74ca-4607-bc32-6e6e3e33b8e6" providerId="AD" clId="Web-{B4558D16-131B-F4DA-1E6A-66A7833C0980}" dt="2023-04-04T17:09:43.450" v="22"/>
          <ac:cxnSpMkLst>
            <pc:docMk/>
            <pc:sldMk cId="3708356766" sldId="296"/>
            <ac:cxnSpMk id="47" creationId="{08C9B4EE-7611-4ED9-B356-7BDD377C39B0}"/>
          </ac:cxnSpMkLst>
        </pc:cxnChg>
        <pc:cxnChg chg="add del">
          <ac:chgData name="Charmy Nileshkumar Patel" userId="S::n01537561@humber.ca::cb2bc5fd-74ca-4607-bc32-6e6e3e33b8e6" providerId="AD" clId="Web-{B4558D16-131B-F4DA-1E6A-66A7833C0980}" dt="2023-04-04T17:09:43.450" v="22"/>
          <ac:cxnSpMkLst>
            <pc:docMk/>
            <pc:sldMk cId="3708356766" sldId="296"/>
            <ac:cxnSpMk id="48" creationId="{4A4F266A-F2F7-47CD-8BBC-E3777E982FD2}"/>
          </ac:cxnSpMkLst>
        </pc:cxnChg>
        <pc:cxnChg chg="add del">
          <ac:chgData name="Charmy Nileshkumar Patel" userId="S::n01537561@humber.ca::cb2bc5fd-74ca-4607-bc32-6e6e3e33b8e6" providerId="AD" clId="Web-{B4558D16-131B-F4DA-1E6A-66A7833C0980}" dt="2023-04-04T17:09:43.450" v="22"/>
          <ac:cxnSpMkLst>
            <pc:docMk/>
            <pc:sldMk cId="3708356766" sldId="296"/>
            <ac:cxnSpMk id="49" creationId="{20D69C80-8919-4A32-B897-F2A21F940574}"/>
          </ac:cxnSpMkLst>
        </pc:cxnChg>
        <pc:cxnChg chg="add del">
          <ac:chgData name="Charmy Nileshkumar Patel" userId="S::n01537561@humber.ca::cb2bc5fd-74ca-4607-bc32-6e6e3e33b8e6" providerId="AD" clId="Web-{B4558D16-131B-F4DA-1E6A-66A7833C0980}" dt="2023-04-04T17:09:43.450" v="22"/>
          <ac:cxnSpMkLst>
            <pc:docMk/>
            <pc:sldMk cId="3708356766" sldId="296"/>
            <ac:cxnSpMk id="50" creationId="{F427B072-CC5B-481B-9719-8CD4C54444BE}"/>
          </ac:cxnSpMkLst>
        </pc:cxnChg>
        <pc:cxnChg chg="add del">
          <ac:chgData name="Charmy Nileshkumar Patel" userId="S::n01537561@humber.ca::cb2bc5fd-74ca-4607-bc32-6e6e3e33b8e6" providerId="AD" clId="Web-{B4558D16-131B-F4DA-1E6A-66A7833C0980}" dt="2023-04-04T17:19:21.193" v="82"/>
          <ac:cxnSpMkLst>
            <pc:docMk/>
            <pc:sldMk cId="3708356766" sldId="296"/>
            <ac:cxnSpMk id="54" creationId="{20D69C80-8919-4A32-B897-F2A21F940574}"/>
          </ac:cxnSpMkLst>
        </pc:cxnChg>
        <pc:cxnChg chg="add del">
          <ac:chgData name="Charmy Nileshkumar Patel" userId="S::n01537561@humber.ca::cb2bc5fd-74ca-4607-bc32-6e6e3e33b8e6" providerId="AD" clId="Web-{B4558D16-131B-F4DA-1E6A-66A7833C0980}" dt="2023-04-04T17:19:21.193" v="82"/>
          <ac:cxnSpMkLst>
            <pc:docMk/>
            <pc:sldMk cId="3708356766" sldId="296"/>
            <ac:cxnSpMk id="55" creationId="{F427B072-CC5B-481B-9719-8CD4C54444BE}"/>
          </ac:cxnSpMkLst>
        </pc:cxnChg>
        <pc:cxnChg chg="add del">
          <ac:chgData name="Charmy Nileshkumar Patel" userId="S::n01537561@humber.ca::cb2bc5fd-74ca-4607-bc32-6e6e3e33b8e6" providerId="AD" clId="Web-{B4558D16-131B-F4DA-1E6A-66A7833C0980}" dt="2023-04-04T17:10:47.342" v="23"/>
          <ac:cxnSpMkLst>
            <pc:docMk/>
            <pc:sldMk cId="3708356766" sldId="296"/>
            <ac:cxnSpMk id="59" creationId="{FEB90296-CFE0-401D-9CA3-32966EC4F01D}"/>
          </ac:cxnSpMkLst>
        </pc:cxnChg>
        <pc:cxnChg chg="add del">
          <ac:chgData name="Charmy Nileshkumar Patel" userId="S::n01537561@humber.ca::cb2bc5fd-74ca-4607-bc32-6e6e3e33b8e6" providerId="AD" clId="Web-{B4558D16-131B-F4DA-1E6A-66A7833C0980}" dt="2023-04-04T17:10:47.342" v="23"/>
          <ac:cxnSpMkLst>
            <pc:docMk/>
            <pc:sldMk cId="3708356766" sldId="296"/>
            <ac:cxnSpMk id="61" creationId="{08C9B4EE-7611-4ED9-B356-7BDD377C39B0}"/>
          </ac:cxnSpMkLst>
        </pc:cxnChg>
        <pc:cxnChg chg="add del">
          <ac:chgData name="Charmy Nileshkumar Patel" userId="S::n01537561@humber.ca::cb2bc5fd-74ca-4607-bc32-6e6e3e33b8e6" providerId="AD" clId="Web-{B4558D16-131B-F4DA-1E6A-66A7833C0980}" dt="2023-04-04T17:10:47.342" v="23"/>
          <ac:cxnSpMkLst>
            <pc:docMk/>
            <pc:sldMk cId="3708356766" sldId="296"/>
            <ac:cxnSpMk id="63" creationId="{4A4F266A-F2F7-47CD-8BBC-E3777E982FD2}"/>
          </ac:cxnSpMkLst>
        </pc:cxnChg>
        <pc:cxnChg chg="add del">
          <ac:chgData name="Charmy Nileshkumar Patel" userId="S::n01537561@humber.ca::cb2bc5fd-74ca-4607-bc32-6e6e3e33b8e6" providerId="AD" clId="Web-{B4558D16-131B-F4DA-1E6A-66A7833C0980}" dt="2023-04-04T17:10:47.342" v="23"/>
          <ac:cxnSpMkLst>
            <pc:docMk/>
            <pc:sldMk cId="3708356766" sldId="296"/>
            <ac:cxnSpMk id="65" creationId="{20D69C80-8919-4A32-B897-F2A21F940574}"/>
          </ac:cxnSpMkLst>
        </pc:cxnChg>
        <pc:cxnChg chg="add del">
          <ac:chgData name="Charmy Nileshkumar Patel" userId="S::n01537561@humber.ca::cb2bc5fd-74ca-4607-bc32-6e6e3e33b8e6" providerId="AD" clId="Web-{B4558D16-131B-F4DA-1E6A-66A7833C0980}" dt="2023-04-04T17:10:47.342" v="23"/>
          <ac:cxnSpMkLst>
            <pc:docMk/>
            <pc:sldMk cId="3708356766" sldId="296"/>
            <ac:cxnSpMk id="67" creationId="{F427B072-CC5B-481B-9719-8CD4C54444BE}"/>
          </ac:cxnSpMkLst>
        </pc:cxnChg>
        <pc:cxnChg chg="add del">
          <ac:chgData name="Charmy Nileshkumar Patel" userId="S::n01537561@humber.ca::cb2bc5fd-74ca-4607-bc32-6e6e3e33b8e6" providerId="AD" clId="Web-{B4558D16-131B-F4DA-1E6A-66A7833C0980}" dt="2023-04-04T17:19:26.318" v="84"/>
          <ac:cxnSpMkLst>
            <pc:docMk/>
            <pc:sldMk cId="3708356766" sldId="296"/>
            <ac:cxnSpMk id="72" creationId="{FEB90296-CFE0-401D-9CA3-32966EC4F01D}"/>
          </ac:cxnSpMkLst>
        </pc:cxnChg>
        <pc:cxnChg chg="add del">
          <ac:chgData name="Charmy Nileshkumar Patel" userId="S::n01537561@humber.ca::cb2bc5fd-74ca-4607-bc32-6e6e3e33b8e6" providerId="AD" clId="Web-{B4558D16-131B-F4DA-1E6A-66A7833C0980}" dt="2023-04-04T17:19:26.318" v="84"/>
          <ac:cxnSpMkLst>
            <pc:docMk/>
            <pc:sldMk cId="3708356766" sldId="296"/>
            <ac:cxnSpMk id="74" creationId="{08C9B4EE-7611-4ED9-B356-7BDD377C39B0}"/>
          </ac:cxnSpMkLst>
        </pc:cxnChg>
        <pc:cxnChg chg="add del">
          <ac:chgData name="Charmy Nileshkumar Patel" userId="S::n01537561@humber.ca::cb2bc5fd-74ca-4607-bc32-6e6e3e33b8e6" providerId="AD" clId="Web-{B4558D16-131B-F4DA-1E6A-66A7833C0980}" dt="2023-04-04T17:19:26.318" v="84"/>
          <ac:cxnSpMkLst>
            <pc:docMk/>
            <pc:sldMk cId="3708356766" sldId="296"/>
            <ac:cxnSpMk id="75" creationId="{4A4F266A-F2F7-47CD-8BBC-E3777E982FD2}"/>
          </ac:cxnSpMkLst>
        </pc:cxnChg>
        <pc:cxnChg chg="add del">
          <ac:chgData name="Charmy Nileshkumar Patel" userId="S::n01537561@humber.ca::cb2bc5fd-74ca-4607-bc32-6e6e3e33b8e6" providerId="AD" clId="Web-{B4558D16-131B-F4DA-1E6A-66A7833C0980}" dt="2023-04-04T17:19:26.318" v="84"/>
          <ac:cxnSpMkLst>
            <pc:docMk/>
            <pc:sldMk cId="3708356766" sldId="296"/>
            <ac:cxnSpMk id="76" creationId="{20D69C80-8919-4A32-B897-F2A21F940574}"/>
          </ac:cxnSpMkLst>
        </pc:cxnChg>
        <pc:cxnChg chg="add del">
          <ac:chgData name="Charmy Nileshkumar Patel" userId="S::n01537561@humber.ca::cb2bc5fd-74ca-4607-bc32-6e6e3e33b8e6" providerId="AD" clId="Web-{B4558D16-131B-F4DA-1E6A-66A7833C0980}" dt="2023-04-04T17:19:26.318" v="84"/>
          <ac:cxnSpMkLst>
            <pc:docMk/>
            <pc:sldMk cId="3708356766" sldId="296"/>
            <ac:cxnSpMk id="77" creationId="{F427B072-CC5B-481B-9719-8CD4C54444BE}"/>
          </ac:cxnSpMkLst>
        </pc:cxnChg>
        <pc:cxnChg chg="add del">
          <ac:chgData name="Charmy Nileshkumar Patel" userId="S::n01537561@humber.ca::cb2bc5fd-74ca-4607-bc32-6e6e3e33b8e6" providerId="AD" clId="Web-{B4558D16-131B-F4DA-1E6A-66A7833C0980}" dt="2023-04-04T17:19:27.412" v="88"/>
          <ac:cxnSpMkLst>
            <pc:docMk/>
            <pc:sldMk cId="3708356766" sldId="296"/>
            <ac:cxnSpMk id="88" creationId="{FEB90296-CFE0-401D-9CA3-32966EC4F01D}"/>
          </ac:cxnSpMkLst>
        </pc:cxnChg>
        <pc:cxnChg chg="add del">
          <ac:chgData name="Charmy Nileshkumar Patel" userId="S::n01537561@humber.ca::cb2bc5fd-74ca-4607-bc32-6e6e3e33b8e6" providerId="AD" clId="Web-{B4558D16-131B-F4DA-1E6A-66A7833C0980}" dt="2023-04-04T17:19:27.412" v="88"/>
          <ac:cxnSpMkLst>
            <pc:docMk/>
            <pc:sldMk cId="3708356766" sldId="296"/>
            <ac:cxnSpMk id="89" creationId="{08C9B4EE-7611-4ED9-B356-7BDD377C39B0}"/>
          </ac:cxnSpMkLst>
        </pc:cxnChg>
        <pc:cxnChg chg="add del">
          <ac:chgData name="Charmy Nileshkumar Patel" userId="S::n01537561@humber.ca::cb2bc5fd-74ca-4607-bc32-6e6e3e33b8e6" providerId="AD" clId="Web-{B4558D16-131B-F4DA-1E6A-66A7833C0980}" dt="2023-04-04T17:19:27.412" v="88"/>
          <ac:cxnSpMkLst>
            <pc:docMk/>
            <pc:sldMk cId="3708356766" sldId="296"/>
            <ac:cxnSpMk id="90" creationId="{4A4F266A-F2F7-47CD-8BBC-E3777E982FD2}"/>
          </ac:cxnSpMkLst>
        </pc:cxnChg>
        <pc:cxnChg chg="add del">
          <ac:chgData name="Charmy Nileshkumar Patel" userId="S::n01537561@humber.ca::cb2bc5fd-74ca-4607-bc32-6e6e3e33b8e6" providerId="AD" clId="Web-{B4558D16-131B-F4DA-1E6A-66A7833C0980}" dt="2023-04-04T17:19:27.412" v="88"/>
          <ac:cxnSpMkLst>
            <pc:docMk/>
            <pc:sldMk cId="3708356766" sldId="296"/>
            <ac:cxnSpMk id="91" creationId="{20D69C80-8919-4A32-B897-F2A21F940574}"/>
          </ac:cxnSpMkLst>
        </pc:cxnChg>
        <pc:cxnChg chg="add del">
          <ac:chgData name="Charmy Nileshkumar Patel" userId="S::n01537561@humber.ca::cb2bc5fd-74ca-4607-bc32-6e6e3e33b8e6" providerId="AD" clId="Web-{B4558D16-131B-F4DA-1E6A-66A7833C0980}" dt="2023-04-04T17:19:27.412" v="88"/>
          <ac:cxnSpMkLst>
            <pc:docMk/>
            <pc:sldMk cId="3708356766" sldId="296"/>
            <ac:cxnSpMk id="92" creationId="{F427B072-CC5B-481B-9719-8CD4C54444BE}"/>
          </ac:cxnSpMkLst>
        </pc:cxnChg>
        <pc:cxnChg chg="add del">
          <ac:chgData name="Charmy Nileshkumar Patel" userId="S::n01537561@humber.ca::cb2bc5fd-74ca-4607-bc32-6e6e3e33b8e6" providerId="AD" clId="Web-{B4558D16-131B-F4DA-1E6A-66A7833C0980}" dt="2023-04-04T17:22:04.493" v="109"/>
          <ac:cxnSpMkLst>
            <pc:docMk/>
            <pc:sldMk cId="3708356766" sldId="296"/>
            <ac:cxnSpMk id="96" creationId="{8FD48FB1-66D8-4676-B0AA-C139A1DB78D1}"/>
          </ac:cxnSpMkLst>
        </pc:cxnChg>
        <pc:cxnChg chg="add del">
          <ac:chgData name="Charmy Nileshkumar Patel" userId="S::n01537561@humber.ca::cb2bc5fd-74ca-4607-bc32-6e6e3e33b8e6" providerId="AD" clId="Web-{B4558D16-131B-F4DA-1E6A-66A7833C0980}" dt="2023-04-04T17:22:04.493" v="109"/>
          <ac:cxnSpMkLst>
            <pc:docMk/>
            <pc:sldMk cId="3708356766" sldId="296"/>
            <ac:cxnSpMk id="97" creationId="{F033F5AE-6728-4F19-8DED-658E674B31B9}"/>
          </ac:cxnSpMkLst>
        </pc:cxnChg>
        <pc:cxnChg chg="add del">
          <ac:chgData name="Charmy Nileshkumar Patel" userId="S::n01537561@humber.ca::cb2bc5fd-74ca-4607-bc32-6e6e3e33b8e6" providerId="AD" clId="Web-{B4558D16-131B-F4DA-1E6A-66A7833C0980}" dt="2023-04-04T17:22:04.493" v="109"/>
          <ac:cxnSpMkLst>
            <pc:docMk/>
            <pc:sldMk cId="3708356766" sldId="296"/>
            <ac:cxnSpMk id="98" creationId="{82C7D74A-18BA-4709-A808-44E8815C4430}"/>
          </ac:cxnSpMkLst>
        </pc:cxnChg>
        <pc:cxnChg chg="add del">
          <ac:chgData name="Charmy Nileshkumar Patel" userId="S::n01537561@humber.ca::cb2bc5fd-74ca-4607-bc32-6e6e3e33b8e6" providerId="AD" clId="Web-{B4558D16-131B-F4DA-1E6A-66A7833C0980}" dt="2023-04-04T17:22:04.493" v="109"/>
          <ac:cxnSpMkLst>
            <pc:docMk/>
            <pc:sldMk cId="3708356766" sldId="296"/>
            <ac:cxnSpMk id="99" creationId="{B5164A3F-1561-4039-8185-AB0EEB713EA7}"/>
          </ac:cxnSpMkLst>
        </pc:cxnChg>
        <pc:cxnChg chg="add del">
          <ac:chgData name="Charmy Nileshkumar Patel" userId="S::n01537561@humber.ca::cb2bc5fd-74ca-4607-bc32-6e6e3e33b8e6" providerId="AD" clId="Web-{B4558D16-131B-F4DA-1E6A-66A7833C0980}" dt="2023-04-04T17:22:04.493" v="109"/>
          <ac:cxnSpMkLst>
            <pc:docMk/>
            <pc:sldMk cId="3708356766" sldId="296"/>
            <ac:cxnSpMk id="100" creationId="{2A35DB53-42BE-460E-9CA1-1294C98463CB}"/>
          </ac:cxnSpMkLst>
        </pc:cxnChg>
        <pc:cxnChg chg="add del">
          <ac:chgData name="Charmy Nileshkumar Patel" userId="S::n01537561@humber.ca::cb2bc5fd-74ca-4607-bc32-6e6e3e33b8e6" providerId="AD" clId="Web-{B4558D16-131B-F4DA-1E6A-66A7833C0980}" dt="2023-04-04T17:25:56.246" v="148"/>
          <ac:cxnSpMkLst>
            <pc:docMk/>
            <pc:sldMk cId="3708356766" sldId="296"/>
            <ac:cxnSpMk id="113" creationId="{8FD48FB1-66D8-4676-B0AA-C139A1DB78D1}"/>
          </ac:cxnSpMkLst>
        </pc:cxnChg>
        <pc:cxnChg chg="add del">
          <ac:chgData name="Charmy Nileshkumar Patel" userId="S::n01537561@humber.ca::cb2bc5fd-74ca-4607-bc32-6e6e3e33b8e6" providerId="AD" clId="Web-{B4558D16-131B-F4DA-1E6A-66A7833C0980}" dt="2023-04-04T17:25:56.246" v="148"/>
          <ac:cxnSpMkLst>
            <pc:docMk/>
            <pc:sldMk cId="3708356766" sldId="296"/>
            <ac:cxnSpMk id="115" creationId="{F033F5AE-6728-4F19-8DED-658E674B31B9}"/>
          </ac:cxnSpMkLst>
        </pc:cxnChg>
        <pc:cxnChg chg="add del">
          <ac:chgData name="Charmy Nileshkumar Patel" userId="S::n01537561@humber.ca::cb2bc5fd-74ca-4607-bc32-6e6e3e33b8e6" providerId="AD" clId="Web-{B4558D16-131B-F4DA-1E6A-66A7833C0980}" dt="2023-04-04T17:25:56.246" v="148"/>
          <ac:cxnSpMkLst>
            <pc:docMk/>
            <pc:sldMk cId="3708356766" sldId="296"/>
            <ac:cxnSpMk id="117" creationId="{82C7D74A-18BA-4709-A808-44E8815C4430}"/>
          </ac:cxnSpMkLst>
        </pc:cxnChg>
        <pc:cxnChg chg="add del">
          <ac:chgData name="Charmy Nileshkumar Patel" userId="S::n01537561@humber.ca::cb2bc5fd-74ca-4607-bc32-6e6e3e33b8e6" providerId="AD" clId="Web-{B4558D16-131B-F4DA-1E6A-66A7833C0980}" dt="2023-04-04T17:25:56.246" v="148"/>
          <ac:cxnSpMkLst>
            <pc:docMk/>
            <pc:sldMk cId="3708356766" sldId="296"/>
            <ac:cxnSpMk id="119" creationId="{B5164A3F-1561-4039-8185-AB0EEB713EA7}"/>
          </ac:cxnSpMkLst>
        </pc:cxnChg>
        <pc:cxnChg chg="add del">
          <ac:chgData name="Charmy Nileshkumar Patel" userId="S::n01537561@humber.ca::cb2bc5fd-74ca-4607-bc32-6e6e3e33b8e6" providerId="AD" clId="Web-{B4558D16-131B-F4DA-1E6A-66A7833C0980}" dt="2023-04-04T17:25:56.246" v="148"/>
          <ac:cxnSpMkLst>
            <pc:docMk/>
            <pc:sldMk cId="3708356766" sldId="296"/>
            <ac:cxnSpMk id="121" creationId="{2A35DB53-42BE-460E-9CA1-1294C98463CB}"/>
          </ac:cxnSpMkLst>
        </pc:cxnChg>
        <pc:cxnChg chg="add del">
          <ac:chgData name="Charmy Nileshkumar Patel" userId="S::n01537561@humber.ca::cb2bc5fd-74ca-4607-bc32-6e6e3e33b8e6" providerId="AD" clId="Web-{B4558D16-131B-F4DA-1E6A-66A7833C0980}" dt="2023-04-04T17:25:56.215" v="147"/>
          <ac:cxnSpMkLst>
            <pc:docMk/>
            <pc:sldMk cId="3708356766" sldId="296"/>
            <ac:cxnSpMk id="135" creationId="{F9C6EDEF-A3BB-407B-9CDF-A7E5E5AE68C9}"/>
          </ac:cxnSpMkLst>
        </pc:cxnChg>
        <pc:cxnChg chg="add del">
          <ac:chgData name="Charmy Nileshkumar Patel" userId="S::n01537561@humber.ca::cb2bc5fd-74ca-4607-bc32-6e6e3e33b8e6" providerId="AD" clId="Web-{B4558D16-131B-F4DA-1E6A-66A7833C0980}" dt="2023-04-04T17:25:56.215" v="147"/>
          <ac:cxnSpMkLst>
            <pc:docMk/>
            <pc:sldMk cId="3708356766" sldId="296"/>
            <ac:cxnSpMk id="137" creationId="{11AE95B9-B8B1-4D2E-827E-AE702FB672B9}"/>
          </ac:cxnSpMkLst>
        </pc:cxnChg>
        <pc:cxnChg chg="add del">
          <ac:chgData name="Charmy Nileshkumar Patel" userId="S::n01537561@humber.ca::cb2bc5fd-74ca-4607-bc32-6e6e3e33b8e6" providerId="AD" clId="Web-{B4558D16-131B-F4DA-1E6A-66A7833C0980}" dt="2023-04-04T17:25:56.215" v="147"/>
          <ac:cxnSpMkLst>
            <pc:docMk/>
            <pc:sldMk cId="3708356766" sldId="296"/>
            <ac:cxnSpMk id="139" creationId="{9B96C491-9D12-4A1F-87C1-4087035C5295}"/>
          </ac:cxnSpMkLst>
        </pc:cxnChg>
        <pc:cxnChg chg="add del">
          <ac:chgData name="Charmy Nileshkumar Patel" userId="S::n01537561@humber.ca::cb2bc5fd-74ca-4607-bc32-6e6e3e33b8e6" providerId="AD" clId="Web-{B4558D16-131B-F4DA-1E6A-66A7833C0980}" dt="2023-04-04T17:25:56.215" v="147"/>
          <ac:cxnSpMkLst>
            <pc:docMk/>
            <pc:sldMk cId="3708356766" sldId="296"/>
            <ac:cxnSpMk id="141" creationId="{1FFE5C4A-1546-4452-A19D-2A989D4BC40A}"/>
          </ac:cxnSpMkLst>
        </pc:cxnChg>
        <pc:cxnChg chg="add del">
          <ac:chgData name="Charmy Nileshkumar Patel" userId="S::n01537561@humber.ca::cb2bc5fd-74ca-4607-bc32-6e6e3e33b8e6" providerId="AD" clId="Web-{B4558D16-131B-F4DA-1E6A-66A7833C0980}" dt="2023-04-04T17:25:56.215" v="147"/>
          <ac:cxnSpMkLst>
            <pc:docMk/>
            <pc:sldMk cId="3708356766" sldId="296"/>
            <ac:cxnSpMk id="143" creationId="{B148CBA6-F6FA-4167-BD0D-40D35561B2CA}"/>
          </ac:cxnSpMkLst>
        </pc:cxnChg>
        <pc:cxnChg chg="add del">
          <ac:chgData name="Charmy Nileshkumar Patel" userId="S::n01537561@humber.ca::cb2bc5fd-74ca-4607-bc32-6e6e3e33b8e6" providerId="AD" clId="Web-{B4558D16-131B-F4DA-1E6A-66A7833C0980}" dt="2023-04-04T17:37:18.116" v="264"/>
          <ac:cxnSpMkLst>
            <pc:docMk/>
            <pc:sldMk cId="3708356766" sldId="296"/>
            <ac:cxnSpMk id="154" creationId="{8FD48FB1-66D8-4676-B0AA-C139A1DB78D1}"/>
          </ac:cxnSpMkLst>
        </pc:cxnChg>
        <pc:cxnChg chg="add del">
          <ac:chgData name="Charmy Nileshkumar Patel" userId="S::n01537561@humber.ca::cb2bc5fd-74ca-4607-bc32-6e6e3e33b8e6" providerId="AD" clId="Web-{B4558D16-131B-F4DA-1E6A-66A7833C0980}" dt="2023-04-04T17:37:18.116" v="264"/>
          <ac:cxnSpMkLst>
            <pc:docMk/>
            <pc:sldMk cId="3708356766" sldId="296"/>
            <ac:cxnSpMk id="155" creationId="{F033F5AE-6728-4F19-8DED-658E674B31B9}"/>
          </ac:cxnSpMkLst>
        </pc:cxnChg>
        <pc:cxnChg chg="add del">
          <ac:chgData name="Charmy Nileshkumar Patel" userId="S::n01537561@humber.ca::cb2bc5fd-74ca-4607-bc32-6e6e3e33b8e6" providerId="AD" clId="Web-{B4558D16-131B-F4DA-1E6A-66A7833C0980}" dt="2023-04-04T17:37:18.116" v="264"/>
          <ac:cxnSpMkLst>
            <pc:docMk/>
            <pc:sldMk cId="3708356766" sldId="296"/>
            <ac:cxnSpMk id="156" creationId="{82C7D74A-18BA-4709-A808-44E8815C4430}"/>
          </ac:cxnSpMkLst>
        </pc:cxnChg>
        <pc:cxnChg chg="add del">
          <ac:chgData name="Charmy Nileshkumar Patel" userId="S::n01537561@humber.ca::cb2bc5fd-74ca-4607-bc32-6e6e3e33b8e6" providerId="AD" clId="Web-{B4558D16-131B-F4DA-1E6A-66A7833C0980}" dt="2023-04-04T17:37:18.116" v="264"/>
          <ac:cxnSpMkLst>
            <pc:docMk/>
            <pc:sldMk cId="3708356766" sldId="296"/>
            <ac:cxnSpMk id="157" creationId="{B5164A3F-1561-4039-8185-AB0EEB713EA7}"/>
          </ac:cxnSpMkLst>
        </pc:cxnChg>
        <pc:cxnChg chg="add del">
          <ac:chgData name="Charmy Nileshkumar Patel" userId="S::n01537561@humber.ca::cb2bc5fd-74ca-4607-bc32-6e6e3e33b8e6" providerId="AD" clId="Web-{B4558D16-131B-F4DA-1E6A-66A7833C0980}" dt="2023-04-04T17:37:18.116" v="264"/>
          <ac:cxnSpMkLst>
            <pc:docMk/>
            <pc:sldMk cId="3708356766" sldId="296"/>
            <ac:cxnSpMk id="158" creationId="{2A35DB53-42BE-460E-9CA1-1294C98463CB}"/>
          </ac:cxnSpMkLst>
        </pc:cxnChg>
        <pc:cxnChg chg="add">
          <ac:chgData name="Charmy Nileshkumar Patel" userId="S::n01537561@humber.ca::cb2bc5fd-74ca-4607-bc32-6e6e3e33b8e6" providerId="AD" clId="Web-{B4558D16-131B-F4DA-1E6A-66A7833C0980}" dt="2023-04-04T17:37:18.116" v="264"/>
          <ac:cxnSpMkLst>
            <pc:docMk/>
            <pc:sldMk cId="3708356766" sldId="296"/>
            <ac:cxnSpMk id="165" creationId="{8FD48FB1-66D8-4676-B0AA-C139A1DB78D1}"/>
          </ac:cxnSpMkLst>
        </pc:cxnChg>
        <pc:cxnChg chg="add">
          <ac:chgData name="Charmy Nileshkumar Patel" userId="S::n01537561@humber.ca::cb2bc5fd-74ca-4607-bc32-6e6e3e33b8e6" providerId="AD" clId="Web-{B4558D16-131B-F4DA-1E6A-66A7833C0980}" dt="2023-04-04T17:37:18.116" v="264"/>
          <ac:cxnSpMkLst>
            <pc:docMk/>
            <pc:sldMk cId="3708356766" sldId="296"/>
            <ac:cxnSpMk id="167" creationId="{F033F5AE-6728-4F19-8DED-658E674B31B9}"/>
          </ac:cxnSpMkLst>
        </pc:cxnChg>
        <pc:cxnChg chg="add">
          <ac:chgData name="Charmy Nileshkumar Patel" userId="S::n01537561@humber.ca::cb2bc5fd-74ca-4607-bc32-6e6e3e33b8e6" providerId="AD" clId="Web-{B4558D16-131B-F4DA-1E6A-66A7833C0980}" dt="2023-04-04T17:37:18.116" v="264"/>
          <ac:cxnSpMkLst>
            <pc:docMk/>
            <pc:sldMk cId="3708356766" sldId="296"/>
            <ac:cxnSpMk id="169" creationId="{82C7D74A-18BA-4709-A808-44E8815C4430}"/>
          </ac:cxnSpMkLst>
        </pc:cxnChg>
        <pc:cxnChg chg="add">
          <ac:chgData name="Charmy Nileshkumar Patel" userId="S::n01537561@humber.ca::cb2bc5fd-74ca-4607-bc32-6e6e3e33b8e6" providerId="AD" clId="Web-{B4558D16-131B-F4DA-1E6A-66A7833C0980}" dt="2023-04-04T17:37:18.116" v="264"/>
          <ac:cxnSpMkLst>
            <pc:docMk/>
            <pc:sldMk cId="3708356766" sldId="296"/>
            <ac:cxnSpMk id="171" creationId="{B5164A3F-1561-4039-8185-AB0EEB713EA7}"/>
          </ac:cxnSpMkLst>
        </pc:cxnChg>
        <pc:cxnChg chg="add">
          <ac:chgData name="Charmy Nileshkumar Patel" userId="S::n01537561@humber.ca::cb2bc5fd-74ca-4607-bc32-6e6e3e33b8e6" providerId="AD" clId="Web-{B4558D16-131B-F4DA-1E6A-66A7833C0980}" dt="2023-04-04T17:37:18.116" v="264"/>
          <ac:cxnSpMkLst>
            <pc:docMk/>
            <pc:sldMk cId="3708356766" sldId="296"/>
            <ac:cxnSpMk id="173" creationId="{2A35DB53-42BE-460E-9CA1-1294C98463CB}"/>
          </ac:cxnSpMkLst>
        </pc:cxnChg>
      </pc:sldChg>
      <pc:sldChg chg="addSp delSp modSp mod setBg modClrScheme setClrOvrMap chgLayout">
        <pc:chgData name="Charmy Nileshkumar Patel" userId="S::n01537561@humber.ca::cb2bc5fd-74ca-4607-bc32-6e6e3e33b8e6" providerId="AD" clId="Web-{B4558D16-131B-F4DA-1E6A-66A7833C0980}" dt="2023-04-04T17:51:42.129" v="403" actId="20577"/>
        <pc:sldMkLst>
          <pc:docMk/>
          <pc:sldMk cId="717804343" sldId="297"/>
        </pc:sldMkLst>
        <pc:spChg chg="mod">
          <ac:chgData name="Charmy Nileshkumar Patel" userId="S::n01537561@humber.ca::cb2bc5fd-74ca-4607-bc32-6e6e3e33b8e6" providerId="AD" clId="Web-{B4558D16-131B-F4DA-1E6A-66A7833C0980}" dt="2023-04-04T17:51:42.129" v="403" actId="20577"/>
          <ac:spMkLst>
            <pc:docMk/>
            <pc:sldMk cId="717804343" sldId="297"/>
            <ac:spMk id="79" creationId="{D40A075C-02F9-CD49-B399-3493E4561C14}"/>
          </ac:spMkLst>
        </pc:spChg>
        <pc:spChg chg="add del">
          <ac:chgData name="Charmy Nileshkumar Patel" userId="S::n01537561@humber.ca::cb2bc5fd-74ca-4607-bc32-6e6e3e33b8e6" providerId="AD" clId="Web-{B4558D16-131B-F4DA-1E6A-66A7833C0980}" dt="2023-04-04T17:29:31.515" v="196"/>
          <ac:spMkLst>
            <pc:docMk/>
            <pc:sldMk cId="717804343" sldId="297"/>
            <ac:spMk id="84" creationId="{5BE6EAF4-FC85-4B1C-AE4F-A1288AEA61E9}"/>
          </ac:spMkLst>
        </pc:spChg>
        <pc:spChg chg="add del">
          <ac:chgData name="Charmy Nileshkumar Patel" userId="S::n01537561@humber.ca::cb2bc5fd-74ca-4607-bc32-6e6e3e33b8e6" providerId="AD" clId="Web-{B4558D16-131B-F4DA-1E6A-66A7833C0980}" dt="2023-04-04T17:29:12.999" v="192"/>
          <ac:spMkLst>
            <pc:docMk/>
            <pc:sldMk cId="717804343" sldId="297"/>
            <ac:spMk id="93" creationId="{A737BCEE-746C-416D-977E-D2F93CC5B76E}"/>
          </ac:spMkLst>
        </pc:spChg>
        <pc:spChg chg="add del">
          <ac:chgData name="Charmy Nileshkumar Patel" userId="S::n01537561@humber.ca::cb2bc5fd-74ca-4607-bc32-6e6e3e33b8e6" providerId="AD" clId="Web-{B4558D16-131B-F4DA-1E6A-66A7833C0980}" dt="2023-04-04T17:30:51.063" v="211"/>
          <ac:spMkLst>
            <pc:docMk/>
            <pc:sldMk cId="717804343" sldId="297"/>
            <ac:spMk id="94" creationId="{A737BCEE-746C-416D-977E-D2F93CC5B76E}"/>
          </ac:spMkLst>
        </pc:spChg>
        <pc:spChg chg="add del">
          <ac:chgData name="Charmy Nileshkumar Patel" userId="S::n01537561@humber.ca::cb2bc5fd-74ca-4607-bc32-6e6e3e33b8e6" providerId="AD" clId="Web-{B4558D16-131B-F4DA-1E6A-66A7833C0980}" dt="2023-04-04T17:29:12.999" v="192"/>
          <ac:spMkLst>
            <pc:docMk/>
            <pc:sldMk cId="717804343" sldId="297"/>
            <ac:spMk id="95" creationId="{192498E9-74ED-4339-BDDF-D35B8F015873}"/>
          </ac:spMkLst>
        </pc:spChg>
        <pc:spChg chg="add del">
          <ac:chgData name="Charmy Nileshkumar Patel" userId="S::n01537561@humber.ca::cb2bc5fd-74ca-4607-bc32-6e6e3e33b8e6" providerId="AD" clId="Web-{B4558D16-131B-F4DA-1E6A-66A7833C0980}" dt="2023-04-04T17:30:51.063" v="211"/>
          <ac:spMkLst>
            <pc:docMk/>
            <pc:sldMk cId="717804343" sldId="297"/>
            <ac:spMk id="96" creationId="{192498E9-74ED-4339-BDDF-D35B8F015873}"/>
          </ac:spMkLst>
        </pc:spChg>
        <pc:spChg chg="add del">
          <ac:chgData name="Charmy Nileshkumar Patel" userId="S::n01537561@humber.ca::cb2bc5fd-74ca-4607-bc32-6e6e3e33b8e6" providerId="AD" clId="Web-{B4558D16-131B-F4DA-1E6A-66A7833C0980}" dt="2023-04-04T17:29:59.515" v="198"/>
          <ac:spMkLst>
            <pc:docMk/>
            <pc:sldMk cId="717804343" sldId="297"/>
            <ac:spMk id="104" creationId="{FD6D549D-B5BB-4BA7-9FA5-93960102D032}"/>
          </ac:spMkLst>
        </pc:spChg>
        <pc:spChg chg="add del">
          <ac:chgData name="Charmy Nileshkumar Patel" userId="S::n01537561@humber.ca::cb2bc5fd-74ca-4607-bc32-6e6e3e33b8e6" providerId="AD" clId="Web-{B4558D16-131B-F4DA-1E6A-66A7833C0980}" dt="2023-04-04T17:29:59.515" v="198"/>
          <ac:spMkLst>
            <pc:docMk/>
            <pc:sldMk cId="717804343" sldId="297"/>
            <ac:spMk id="105" creationId="{98BCDA28-C4CB-4CD1-B791-5A62F80AF92C}"/>
          </ac:spMkLst>
        </pc:spChg>
        <pc:spChg chg="add del">
          <ac:chgData name="Charmy Nileshkumar Patel" userId="S::n01537561@humber.ca::cb2bc5fd-74ca-4607-bc32-6e6e3e33b8e6" providerId="AD" clId="Web-{B4558D16-131B-F4DA-1E6A-66A7833C0980}" dt="2023-04-04T17:32:12.658" v="228"/>
          <ac:spMkLst>
            <pc:docMk/>
            <pc:sldMk cId="717804343" sldId="297"/>
            <ac:spMk id="110" creationId="{99A05CE3-32FD-4E83-BED0-EEF64AFD343B}"/>
          </ac:spMkLst>
        </pc:spChg>
        <pc:spChg chg="add del">
          <ac:chgData name="Charmy Nileshkumar Patel" userId="S::n01537561@humber.ca::cb2bc5fd-74ca-4607-bc32-6e6e3e33b8e6" providerId="AD" clId="Web-{B4558D16-131B-F4DA-1E6A-66A7833C0980}" dt="2023-04-04T17:32:12.658" v="228"/>
          <ac:spMkLst>
            <pc:docMk/>
            <pc:sldMk cId="717804343" sldId="297"/>
            <ac:spMk id="112" creationId="{1FD334F1-7814-45F7-AD36-CC0ED67851A0}"/>
          </ac:spMkLst>
        </pc:spChg>
        <pc:spChg chg="add del">
          <ac:chgData name="Charmy Nileshkumar Patel" userId="S::n01537561@humber.ca::cb2bc5fd-74ca-4607-bc32-6e6e3e33b8e6" providerId="AD" clId="Web-{B4558D16-131B-F4DA-1E6A-66A7833C0980}" dt="2023-04-04T17:33:44.347" v="238"/>
          <ac:spMkLst>
            <pc:docMk/>
            <pc:sldMk cId="717804343" sldId="297"/>
            <ac:spMk id="120" creationId="{99A05CE3-32FD-4E83-BED0-EEF64AFD343B}"/>
          </ac:spMkLst>
        </pc:spChg>
        <pc:spChg chg="add del">
          <ac:chgData name="Charmy Nileshkumar Patel" userId="S::n01537561@humber.ca::cb2bc5fd-74ca-4607-bc32-6e6e3e33b8e6" providerId="AD" clId="Web-{B4558D16-131B-F4DA-1E6A-66A7833C0980}" dt="2023-04-04T17:33:44.347" v="238"/>
          <ac:spMkLst>
            <pc:docMk/>
            <pc:sldMk cId="717804343" sldId="297"/>
            <ac:spMk id="121" creationId="{1FD334F1-7814-45F7-AD36-CC0ED67851A0}"/>
          </ac:spMkLst>
        </pc:spChg>
        <pc:spChg chg="add del">
          <ac:chgData name="Charmy Nileshkumar Patel" userId="S::n01537561@humber.ca::cb2bc5fd-74ca-4607-bc32-6e6e3e33b8e6" providerId="AD" clId="Web-{B4558D16-131B-F4DA-1E6A-66A7833C0980}" dt="2023-04-04T17:36:05.943" v="252"/>
          <ac:spMkLst>
            <pc:docMk/>
            <pc:sldMk cId="717804343" sldId="297"/>
            <ac:spMk id="147" creationId="{FD6D549D-B5BB-4BA7-9FA5-93960102D032}"/>
          </ac:spMkLst>
        </pc:spChg>
        <pc:spChg chg="add del">
          <ac:chgData name="Charmy Nileshkumar Patel" userId="S::n01537561@humber.ca::cb2bc5fd-74ca-4607-bc32-6e6e3e33b8e6" providerId="AD" clId="Web-{B4558D16-131B-F4DA-1E6A-66A7833C0980}" dt="2023-04-04T17:36:05.943" v="252"/>
          <ac:spMkLst>
            <pc:docMk/>
            <pc:sldMk cId="717804343" sldId="297"/>
            <ac:spMk id="149" creationId="{98BCDA28-C4CB-4CD1-B791-5A62F80AF92C}"/>
          </ac:spMkLst>
        </pc:spChg>
        <pc:spChg chg="add del">
          <ac:chgData name="Charmy Nileshkumar Patel" userId="S::n01537561@humber.ca::cb2bc5fd-74ca-4607-bc32-6e6e3e33b8e6" providerId="AD" clId="Web-{B4558D16-131B-F4DA-1E6A-66A7833C0980}" dt="2023-04-04T17:36:10.240" v="254"/>
          <ac:spMkLst>
            <pc:docMk/>
            <pc:sldMk cId="717804343" sldId="297"/>
            <ac:spMk id="159" creationId="{A737BCEE-746C-416D-977E-D2F93CC5B76E}"/>
          </ac:spMkLst>
        </pc:spChg>
        <pc:spChg chg="add del">
          <ac:chgData name="Charmy Nileshkumar Patel" userId="S::n01537561@humber.ca::cb2bc5fd-74ca-4607-bc32-6e6e3e33b8e6" providerId="AD" clId="Web-{B4558D16-131B-F4DA-1E6A-66A7833C0980}" dt="2023-04-04T17:36:10.240" v="254"/>
          <ac:spMkLst>
            <pc:docMk/>
            <pc:sldMk cId="717804343" sldId="297"/>
            <ac:spMk id="160" creationId="{192498E9-74ED-4339-BDDF-D35B8F015873}"/>
          </ac:spMkLst>
        </pc:spChg>
        <pc:grpChg chg="add del">
          <ac:chgData name="Charmy Nileshkumar Patel" userId="S::n01537561@humber.ca::cb2bc5fd-74ca-4607-bc32-6e6e3e33b8e6" providerId="AD" clId="Web-{B4558D16-131B-F4DA-1E6A-66A7833C0980}" dt="2023-04-04T17:29:31.515" v="196"/>
          <ac:grpSpMkLst>
            <pc:docMk/>
            <pc:sldMk cId="717804343" sldId="297"/>
            <ac:grpSpMk id="83" creationId="{AF304036-39E3-48EB-90A1-E9E4F96E04BC}"/>
          </ac:grpSpMkLst>
        </pc:grpChg>
        <pc:grpChg chg="add del">
          <ac:chgData name="Charmy Nileshkumar Patel" userId="S::n01537561@humber.ca::cb2bc5fd-74ca-4607-bc32-6e6e3e33b8e6" providerId="AD" clId="Web-{B4558D16-131B-F4DA-1E6A-66A7833C0980}" dt="2023-04-04T17:29:31.515" v="196"/>
          <ac:grpSpMkLst>
            <pc:docMk/>
            <pc:sldMk cId="717804343" sldId="297"/>
            <ac:grpSpMk id="85" creationId="{4BDDA2C6-0A45-450E-9B01-0DF332457D07}"/>
          </ac:grpSpMkLst>
        </pc:grpChg>
        <pc:grpChg chg="add del">
          <ac:chgData name="Charmy Nileshkumar Patel" userId="S::n01537561@humber.ca::cb2bc5fd-74ca-4607-bc32-6e6e3e33b8e6" providerId="AD" clId="Web-{B4558D16-131B-F4DA-1E6A-66A7833C0980}" dt="2023-04-04T17:29:12.999" v="192"/>
          <ac:grpSpMkLst>
            <pc:docMk/>
            <pc:sldMk cId="717804343" sldId="297"/>
            <ac:grpSpMk id="86" creationId="{AF304036-39E3-48EB-90A1-E9E4F96E04BC}"/>
          </ac:grpSpMkLst>
        </pc:grpChg>
        <pc:grpChg chg="add del">
          <ac:chgData name="Charmy Nileshkumar Patel" userId="S::n01537561@humber.ca::cb2bc5fd-74ca-4607-bc32-6e6e3e33b8e6" providerId="AD" clId="Web-{B4558D16-131B-F4DA-1E6A-66A7833C0980}" dt="2023-04-04T17:30:51.063" v="211"/>
          <ac:grpSpMkLst>
            <pc:docMk/>
            <pc:sldMk cId="717804343" sldId="297"/>
            <ac:grpSpMk id="92" creationId="{AF304036-39E3-48EB-90A1-E9E4F96E04BC}"/>
          </ac:grpSpMkLst>
        </pc:grpChg>
        <pc:grpChg chg="add del">
          <ac:chgData name="Charmy Nileshkumar Patel" userId="S::n01537561@humber.ca::cb2bc5fd-74ca-4607-bc32-6e6e3e33b8e6" providerId="AD" clId="Web-{B4558D16-131B-F4DA-1E6A-66A7833C0980}" dt="2023-04-04T17:29:12.999" v="192"/>
          <ac:grpSpMkLst>
            <pc:docMk/>
            <pc:sldMk cId="717804343" sldId="297"/>
            <ac:grpSpMk id="97" creationId="{C626F1D2-4D1A-48AE-877B-7170686F0B4E}"/>
          </ac:grpSpMkLst>
        </pc:grpChg>
        <pc:grpChg chg="add del">
          <ac:chgData name="Charmy Nileshkumar Patel" userId="S::n01537561@humber.ca::cb2bc5fd-74ca-4607-bc32-6e6e3e33b8e6" providerId="AD" clId="Web-{B4558D16-131B-F4DA-1E6A-66A7833C0980}" dt="2023-04-04T17:32:12.783" v="229"/>
          <ac:grpSpMkLst>
            <pc:docMk/>
            <pc:sldMk cId="717804343" sldId="297"/>
            <ac:grpSpMk id="98" creationId="{AF304036-39E3-48EB-90A1-E9E4F96E04BC}"/>
          </ac:grpSpMkLst>
        </pc:grpChg>
        <pc:grpChg chg="add del">
          <ac:chgData name="Charmy Nileshkumar Patel" userId="S::n01537561@humber.ca::cb2bc5fd-74ca-4607-bc32-6e6e3e33b8e6" providerId="AD" clId="Web-{B4558D16-131B-F4DA-1E6A-66A7833C0980}" dt="2023-04-04T17:32:12.658" v="228"/>
          <ac:grpSpMkLst>
            <pc:docMk/>
            <pc:sldMk cId="717804343" sldId="297"/>
            <ac:grpSpMk id="100" creationId="{AF304036-39E3-48EB-90A1-E9E4F96E04BC}"/>
          </ac:grpSpMkLst>
        </pc:grpChg>
        <pc:grpChg chg="add del">
          <ac:chgData name="Charmy Nileshkumar Patel" userId="S::n01537561@humber.ca::cb2bc5fd-74ca-4607-bc32-6e6e3e33b8e6" providerId="AD" clId="Web-{B4558D16-131B-F4DA-1E6A-66A7833C0980}" dt="2023-04-04T17:29:59.515" v="198"/>
          <ac:grpSpMkLst>
            <pc:docMk/>
            <pc:sldMk cId="717804343" sldId="297"/>
            <ac:grpSpMk id="103" creationId="{AF304036-39E3-48EB-90A1-E9E4F96E04BC}"/>
          </ac:grpSpMkLst>
        </pc:grpChg>
        <pc:grpChg chg="add del">
          <ac:chgData name="Charmy Nileshkumar Patel" userId="S::n01537561@humber.ca::cb2bc5fd-74ca-4607-bc32-6e6e3e33b8e6" providerId="AD" clId="Web-{B4558D16-131B-F4DA-1E6A-66A7833C0980}" dt="2023-04-04T17:29:59.515" v="198"/>
          <ac:grpSpMkLst>
            <pc:docMk/>
            <pc:sldMk cId="717804343" sldId="297"/>
            <ac:grpSpMk id="106" creationId="{AFD25F58-DE8B-44A2-AB63-980CD2557262}"/>
          </ac:grpSpMkLst>
        </pc:grpChg>
        <pc:grpChg chg="add del">
          <ac:chgData name="Charmy Nileshkumar Patel" userId="S::n01537561@humber.ca::cb2bc5fd-74ca-4607-bc32-6e6e3e33b8e6" providerId="AD" clId="Web-{B4558D16-131B-F4DA-1E6A-66A7833C0980}" dt="2023-04-04T17:30:51.063" v="211"/>
          <ac:grpSpMkLst>
            <pc:docMk/>
            <pc:sldMk cId="717804343" sldId="297"/>
            <ac:grpSpMk id="107" creationId="{C626F1D2-4D1A-48AE-877B-7170686F0B4E}"/>
          </ac:grpSpMkLst>
        </pc:grpChg>
        <pc:grpChg chg="add del">
          <ac:chgData name="Charmy Nileshkumar Patel" userId="S::n01537561@humber.ca::cb2bc5fd-74ca-4607-bc32-6e6e3e33b8e6" providerId="AD" clId="Web-{B4558D16-131B-F4DA-1E6A-66A7833C0980}" dt="2023-04-04T17:30:57.157" v="213"/>
          <ac:grpSpMkLst>
            <pc:docMk/>
            <pc:sldMk cId="717804343" sldId="297"/>
            <ac:grpSpMk id="109" creationId="{AF304036-39E3-48EB-90A1-E9E4F96E04BC}"/>
          </ac:grpSpMkLst>
        </pc:grpChg>
        <pc:grpChg chg="add del">
          <ac:chgData name="Charmy Nileshkumar Patel" userId="S::n01537561@humber.ca::cb2bc5fd-74ca-4607-bc32-6e6e3e33b8e6" providerId="AD" clId="Web-{B4558D16-131B-F4DA-1E6A-66A7833C0980}" dt="2023-04-04T17:33:44.347" v="238"/>
          <ac:grpSpMkLst>
            <pc:docMk/>
            <pc:sldMk cId="717804343" sldId="297"/>
            <ac:grpSpMk id="115" creationId="{AF304036-39E3-48EB-90A1-E9E4F96E04BC}"/>
          </ac:grpSpMkLst>
        </pc:grpChg>
        <pc:grpChg chg="add del">
          <ac:chgData name="Charmy Nileshkumar Patel" userId="S::n01537561@humber.ca::cb2bc5fd-74ca-4607-bc32-6e6e3e33b8e6" providerId="AD" clId="Web-{B4558D16-131B-F4DA-1E6A-66A7833C0980}" dt="2023-04-04T17:33:39.706" v="235"/>
          <ac:grpSpMkLst>
            <pc:docMk/>
            <pc:sldMk cId="717804343" sldId="297"/>
            <ac:grpSpMk id="126" creationId="{AF304036-39E3-48EB-90A1-E9E4F96E04BC}"/>
          </ac:grpSpMkLst>
        </pc:grpChg>
        <pc:grpChg chg="add del">
          <ac:chgData name="Charmy Nileshkumar Patel" userId="S::n01537561@humber.ca::cb2bc5fd-74ca-4607-bc32-6e6e3e33b8e6" providerId="AD" clId="Web-{B4558D16-131B-F4DA-1E6A-66A7833C0980}" dt="2023-04-04T17:33:44.238" v="237"/>
          <ac:grpSpMkLst>
            <pc:docMk/>
            <pc:sldMk cId="717804343" sldId="297"/>
            <ac:grpSpMk id="133" creationId="{AF304036-39E3-48EB-90A1-E9E4F96E04BC}"/>
          </ac:grpSpMkLst>
        </pc:grpChg>
        <pc:grpChg chg="add del">
          <ac:chgData name="Charmy Nileshkumar Patel" userId="S::n01537561@humber.ca::cb2bc5fd-74ca-4607-bc32-6e6e3e33b8e6" providerId="AD" clId="Web-{B4558D16-131B-F4DA-1E6A-66A7833C0980}" dt="2023-04-04T17:36:13.552" v="257"/>
          <ac:grpSpMkLst>
            <pc:docMk/>
            <pc:sldMk cId="717804343" sldId="297"/>
            <ac:grpSpMk id="135" creationId="{AF304036-39E3-48EB-90A1-E9E4F96E04BC}"/>
          </ac:grpSpMkLst>
        </pc:grpChg>
        <pc:grpChg chg="add del">
          <ac:chgData name="Charmy Nileshkumar Patel" userId="S::n01537561@humber.ca::cb2bc5fd-74ca-4607-bc32-6e6e3e33b8e6" providerId="AD" clId="Web-{B4558D16-131B-F4DA-1E6A-66A7833C0980}" dt="2023-04-04T17:35:45.505" v="250"/>
          <ac:grpSpMkLst>
            <pc:docMk/>
            <pc:sldMk cId="717804343" sldId="297"/>
            <ac:grpSpMk id="140" creationId="{AF304036-39E3-48EB-90A1-E9E4F96E04BC}"/>
          </ac:grpSpMkLst>
        </pc:grpChg>
        <pc:grpChg chg="add del">
          <ac:chgData name="Charmy Nileshkumar Patel" userId="S::n01537561@humber.ca::cb2bc5fd-74ca-4607-bc32-6e6e3e33b8e6" providerId="AD" clId="Web-{B4558D16-131B-F4DA-1E6A-66A7833C0980}" dt="2023-04-04T17:36:05.943" v="252"/>
          <ac:grpSpMkLst>
            <pc:docMk/>
            <pc:sldMk cId="717804343" sldId="297"/>
            <ac:grpSpMk id="148" creationId="{AF304036-39E3-48EB-90A1-E9E4F96E04BC}"/>
          </ac:grpSpMkLst>
        </pc:grpChg>
        <pc:grpChg chg="add del">
          <ac:chgData name="Charmy Nileshkumar Patel" userId="S::n01537561@humber.ca::cb2bc5fd-74ca-4607-bc32-6e6e3e33b8e6" providerId="AD" clId="Web-{B4558D16-131B-F4DA-1E6A-66A7833C0980}" dt="2023-04-04T17:36:05.943" v="252"/>
          <ac:grpSpMkLst>
            <pc:docMk/>
            <pc:sldMk cId="717804343" sldId="297"/>
            <ac:grpSpMk id="151" creationId="{AFD25F58-DE8B-44A2-AB63-980CD2557262}"/>
          </ac:grpSpMkLst>
        </pc:grpChg>
        <pc:grpChg chg="add del">
          <ac:chgData name="Charmy Nileshkumar Patel" userId="S::n01537561@humber.ca::cb2bc5fd-74ca-4607-bc32-6e6e3e33b8e6" providerId="AD" clId="Web-{B4558D16-131B-F4DA-1E6A-66A7833C0980}" dt="2023-04-04T17:36:10.240" v="254"/>
          <ac:grpSpMkLst>
            <pc:docMk/>
            <pc:sldMk cId="717804343" sldId="297"/>
            <ac:grpSpMk id="158" creationId="{AF304036-39E3-48EB-90A1-E9E4F96E04BC}"/>
          </ac:grpSpMkLst>
        </pc:grpChg>
        <pc:grpChg chg="add del">
          <ac:chgData name="Charmy Nileshkumar Patel" userId="S::n01537561@humber.ca::cb2bc5fd-74ca-4607-bc32-6e6e3e33b8e6" providerId="AD" clId="Web-{B4558D16-131B-F4DA-1E6A-66A7833C0980}" dt="2023-04-04T17:36:10.240" v="254"/>
          <ac:grpSpMkLst>
            <pc:docMk/>
            <pc:sldMk cId="717804343" sldId="297"/>
            <ac:grpSpMk id="161" creationId="{C626F1D2-4D1A-48AE-877B-7170686F0B4E}"/>
          </ac:grpSpMkLst>
        </pc:grpChg>
        <pc:grpChg chg="add del">
          <ac:chgData name="Charmy Nileshkumar Patel" userId="S::n01537561@humber.ca::cb2bc5fd-74ca-4607-bc32-6e6e3e33b8e6" providerId="AD" clId="Web-{B4558D16-131B-F4DA-1E6A-66A7833C0980}" dt="2023-04-04T17:36:13.474" v="256"/>
          <ac:grpSpMkLst>
            <pc:docMk/>
            <pc:sldMk cId="717804343" sldId="297"/>
            <ac:grpSpMk id="163" creationId="{AF304036-39E3-48EB-90A1-E9E4F96E04BC}"/>
          </ac:grpSpMkLst>
        </pc:grpChg>
        <pc:grpChg chg="add">
          <ac:chgData name="Charmy Nileshkumar Patel" userId="S::n01537561@humber.ca::cb2bc5fd-74ca-4607-bc32-6e6e3e33b8e6" providerId="AD" clId="Web-{B4558D16-131B-F4DA-1E6A-66A7833C0980}" dt="2023-04-04T17:36:13.552" v="257"/>
          <ac:grpSpMkLst>
            <pc:docMk/>
            <pc:sldMk cId="717804343" sldId="297"/>
            <ac:grpSpMk id="165" creationId="{AF304036-39E3-48EB-90A1-E9E4F96E04BC}"/>
          </ac:grpSpMkLst>
        </pc:grpChg>
        <pc:graphicFrameChg chg="mod modGraphic">
          <ac:chgData name="Charmy Nileshkumar Patel" userId="S::n01537561@humber.ca::cb2bc5fd-74ca-4607-bc32-6e6e3e33b8e6" providerId="AD" clId="Web-{B4558D16-131B-F4DA-1E6A-66A7833C0980}" dt="2023-04-04T17:36:38.881" v="261" actId="1076"/>
          <ac:graphicFrameMkLst>
            <pc:docMk/>
            <pc:sldMk cId="717804343" sldId="297"/>
            <ac:graphicFrameMk id="81" creationId="{51AC2D84-7997-CCC2-3C6C-22ACC5F0C4C7}"/>
          </ac:graphicFrameMkLst>
        </pc:graphicFrameChg>
      </pc:sldChg>
      <pc:sldChg chg="addSp delSp modSp mod setBg modClrScheme chgLayout">
        <pc:chgData name="Charmy Nileshkumar Patel" userId="S::n01537561@humber.ca::cb2bc5fd-74ca-4607-bc32-6e6e3e33b8e6" providerId="AD" clId="Web-{B4558D16-131B-F4DA-1E6A-66A7833C0980}" dt="2023-04-04T17:54:11.007" v="408"/>
        <pc:sldMkLst>
          <pc:docMk/>
          <pc:sldMk cId="14691746" sldId="298"/>
        </pc:sldMkLst>
        <pc:spChg chg="mod">
          <ac:chgData name="Charmy Nileshkumar Patel" userId="S::n01537561@humber.ca::cb2bc5fd-74ca-4607-bc32-6e6e3e33b8e6" providerId="AD" clId="Web-{B4558D16-131B-F4DA-1E6A-66A7833C0980}" dt="2023-04-04T17:54:11.007" v="408"/>
          <ac:spMkLst>
            <pc:docMk/>
            <pc:sldMk cId="14691746" sldId="298"/>
            <ac:spMk id="2" creationId="{1A9D5D4E-62A5-5752-7229-25E6BBD6D4C5}"/>
          </ac:spMkLst>
        </pc:spChg>
        <pc:spChg chg="mod">
          <ac:chgData name="Charmy Nileshkumar Patel" userId="S::n01537561@humber.ca::cb2bc5fd-74ca-4607-bc32-6e6e3e33b8e6" providerId="AD" clId="Web-{B4558D16-131B-F4DA-1E6A-66A7833C0980}" dt="2023-04-04T17:54:11.007" v="408"/>
          <ac:spMkLst>
            <pc:docMk/>
            <pc:sldMk cId="14691746" sldId="298"/>
            <ac:spMk id="3" creationId="{7B7670F1-7562-6C77-FBD1-CCFF083404D6}"/>
          </ac:spMkLst>
        </pc:spChg>
        <pc:spChg chg="mod">
          <ac:chgData name="Charmy Nileshkumar Patel" userId="S::n01537561@humber.ca::cb2bc5fd-74ca-4607-bc32-6e6e3e33b8e6" providerId="AD" clId="Web-{B4558D16-131B-F4DA-1E6A-66A7833C0980}" dt="2023-04-04T17:54:11.007" v="408"/>
          <ac:spMkLst>
            <pc:docMk/>
            <pc:sldMk cId="14691746" sldId="298"/>
            <ac:spMk id="21" creationId="{E40FD0D0-F83A-905E-2CA6-A2571BA37EBB}"/>
          </ac:spMkLst>
        </pc:spChg>
        <pc:spChg chg="add del">
          <ac:chgData name="Charmy Nileshkumar Patel" userId="S::n01537561@humber.ca::cb2bc5fd-74ca-4607-bc32-6e6e3e33b8e6" providerId="AD" clId="Web-{B4558D16-131B-F4DA-1E6A-66A7833C0980}" dt="2023-04-04T17:54:11.007" v="408"/>
          <ac:spMkLst>
            <pc:docMk/>
            <pc:sldMk cId="14691746" sldId="298"/>
            <ac:spMk id="33" creationId="{40BBD06B-552C-4DF7-9E19-C5617573E252}"/>
          </ac:spMkLst>
        </pc:spChg>
        <pc:spChg chg="add del">
          <ac:chgData name="Charmy Nileshkumar Patel" userId="S::n01537561@humber.ca::cb2bc5fd-74ca-4607-bc32-6e6e3e33b8e6" providerId="AD" clId="Web-{B4558D16-131B-F4DA-1E6A-66A7833C0980}" dt="2023-04-04T17:54:11.007" v="408"/>
          <ac:spMkLst>
            <pc:docMk/>
            <pc:sldMk cId="14691746" sldId="298"/>
            <ac:spMk id="35" creationId="{1D27B411-D85B-4FEE-8EF5-0726CC104B50}"/>
          </ac:spMkLst>
        </pc:spChg>
        <pc:grpChg chg="add del">
          <ac:chgData name="Charmy Nileshkumar Patel" userId="S::n01537561@humber.ca::cb2bc5fd-74ca-4607-bc32-6e6e3e33b8e6" providerId="AD" clId="Web-{B4558D16-131B-F4DA-1E6A-66A7833C0980}" dt="2023-04-04T17:54:04.288" v="406"/>
          <ac:grpSpMkLst>
            <pc:docMk/>
            <pc:sldMk cId="14691746" sldId="298"/>
            <ac:grpSpMk id="26" creationId="{B455B88A-C127-47B3-B317-724BD4EAAD0E}"/>
          </ac:grpSpMkLst>
        </pc:grpChg>
        <pc:grpChg chg="add del">
          <ac:chgData name="Charmy Nileshkumar Patel" userId="S::n01537561@humber.ca::cb2bc5fd-74ca-4607-bc32-6e6e3e33b8e6" providerId="AD" clId="Web-{B4558D16-131B-F4DA-1E6A-66A7833C0980}" dt="2023-04-04T17:54:11.007" v="408"/>
          <ac:grpSpMkLst>
            <pc:docMk/>
            <pc:sldMk cId="14691746" sldId="298"/>
            <ac:grpSpMk id="34" creationId="{B455B88A-C127-47B3-B317-724BD4EAAD0E}"/>
          </ac:grpSpMkLst>
        </pc:grpChg>
        <pc:grpChg chg="add del">
          <ac:chgData name="Charmy Nileshkumar Patel" userId="S::n01537561@humber.ca::cb2bc5fd-74ca-4607-bc32-6e6e3e33b8e6" providerId="AD" clId="Web-{B4558D16-131B-F4DA-1E6A-66A7833C0980}" dt="2023-04-04T17:54:11.007" v="408"/>
          <ac:grpSpMkLst>
            <pc:docMk/>
            <pc:sldMk cId="14691746" sldId="298"/>
            <ac:grpSpMk id="37" creationId="{21C33B52-966B-48AB-B150-0703D341A00A}"/>
          </ac:grpSpMkLst>
        </pc:grpChg>
        <pc:picChg chg="mod">
          <ac:chgData name="Charmy Nileshkumar Patel" userId="S::n01537561@humber.ca::cb2bc5fd-74ca-4607-bc32-6e6e3e33b8e6" providerId="AD" clId="Web-{B4558D16-131B-F4DA-1E6A-66A7833C0980}" dt="2023-04-04T17:54:11.007" v="408"/>
          <ac:picMkLst>
            <pc:docMk/>
            <pc:sldMk cId="14691746" sldId="298"/>
            <ac:picMk id="9" creationId="{16DCF0BE-4707-7C24-578C-BD06E04BF4E9}"/>
          </ac:picMkLst>
        </pc:picChg>
        <pc:picChg chg="mod">
          <ac:chgData name="Charmy Nileshkumar Patel" userId="S::n01537561@humber.ca::cb2bc5fd-74ca-4607-bc32-6e6e3e33b8e6" providerId="AD" clId="Web-{B4558D16-131B-F4DA-1E6A-66A7833C0980}" dt="2023-04-04T17:54:11.007" v="408"/>
          <ac:picMkLst>
            <pc:docMk/>
            <pc:sldMk cId="14691746" sldId="298"/>
            <ac:picMk id="13" creationId="{A92DB3E8-50CF-0FA1-3F8D-0B9685EA030B}"/>
          </ac:picMkLst>
        </pc:picChg>
      </pc:sldChg>
      <pc:sldChg chg="modSp mod modClrScheme chgLayout">
        <pc:chgData name="Charmy Nileshkumar Patel" userId="S::n01537561@humber.ca::cb2bc5fd-74ca-4607-bc32-6e6e3e33b8e6" providerId="AD" clId="Web-{B4558D16-131B-F4DA-1E6A-66A7833C0980}" dt="2023-04-04T17:10:47.342" v="23"/>
        <pc:sldMkLst>
          <pc:docMk/>
          <pc:sldMk cId="1938739224" sldId="299"/>
        </pc:sldMkLst>
        <pc:spChg chg="mod ord">
          <ac:chgData name="Charmy Nileshkumar Patel" userId="S::n01537561@humber.ca::cb2bc5fd-74ca-4607-bc32-6e6e3e33b8e6" providerId="AD" clId="Web-{B4558D16-131B-F4DA-1E6A-66A7833C0980}" dt="2023-04-04T17:10:47.342" v="23"/>
          <ac:spMkLst>
            <pc:docMk/>
            <pc:sldMk cId="1938739224" sldId="299"/>
            <ac:spMk id="20" creationId="{3169B29D-7EC9-F0B8-0E5E-E861748DF011}"/>
          </ac:spMkLst>
        </pc:spChg>
        <pc:spChg chg="mod ord">
          <ac:chgData name="Charmy Nileshkumar Patel" userId="S::n01537561@humber.ca::cb2bc5fd-74ca-4607-bc32-6e6e3e33b8e6" providerId="AD" clId="Web-{B4558D16-131B-F4DA-1E6A-66A7833C0980}" dt="2023-04-04T17:10:47.342" v="23"/>
          <ac:spMkLst>
            <pc:docMk/>
            <pc:sldMk cId="1938739224" sldId="299"/>
            <ac:spMk id="36" creationId="{E658FBF2-9449-E082-6A9C-80E3879FBA6D}"/>
          </ac:spMkLst>
        </pc:spChg>
      </pc:sldChg>
      <pc:sldChg chg="mod modClrScheme chgLayout">
        <pc:chgData name="Charmy Nileshkumar Patel" userId="S::n01537561@humber.ca::cb2bc5fd-74ca-4607-bc32-6e6e3e33b8e6" providerId="AD" clId="Web-{B4558D16-131B-F4DA-1E6A-66A7833C0980}" dt="2023-04-04T17:10:47.342" v="23"/>
        <pc:sldMkLst>
          <pc:docMk/>
          <pc:sldMk cId="3973036491" sldId="300"/>
        </pc:sldMkLst>
      </pc:sldChg>
      <pc:sldChg chg="mod modClrScheme chgLayout">
        <pc:chgData name="Charmy Nileshkumar Patel" userId="S::n01537561@humber.ca::cb2bc5fd-74ca-4607-bc32-6e6e3e33b8e6" providerId="AD" clId="Web-{B4558D16-131B-F4DA-1E6A-66A7833C0980}" dt="2023-04-04T17:10:47.342" v="23"/>
        <pc:sldMkLst>
          <pc:docMk/>
          <pc:sldMk cId="103173917" sldId="301"/>
        </pc:sldMkLst>
      </pc:sldChg>
      <pc:sldChg chg="modSp mod modClrScheme chgLayout">
        <pc:chgData name="Charmy Nileshkumar Patel" userId="S::n01537561@humber.ca::cb2bc5fd-74ca-4607-bc32-6e6e3e33b8e6" providerId="AD" clId="Web-{B4558D16-131B-F4DA-1E6A-66A7833C0980}" dt="2023-04-04T17:10:47.342" v="23"/>
        <pc:sldMkLst>
          <pc:docMk/>
          <pc:sldMk cId="1691302125" sldId="303"/>
        </pc:sldMkLst>
        <pc:spChg chg="mod ord">
          <ac:chgData name="Charmy Nileshkumar Patel" userId="S::n01537561@humber.ca::cb2bc5fd-74ca-4607-bc32-6e6e3e33b8e6" providerId="AD" clId="Web-{B4558D16-131B-F4DA-1E6A-66A7833C0980}" dt="2023-04-04T17:10:47.342" v="23"/>
          <ac:spMkLst>
            <pc:docMk/>
            <pc:sldMk cId="1691302125" sldId="303"/>
            <ac:spMk id="20" creationId="{3169B29D-7EC9-F0B8-0E5E-E861748DF011}"/>
          </ac:spMkLst>
        </pc:spChg>
        <pc:spChg chg="mod ord">
          <ac:chgData name="Charmy Nileshkumar Patel" userId="S::n01537561@humber.ca::cb2bc5fd-74ca-4607-bc32-6e6e3e33b8e6" providerId="AD" clId="Web-{B4558D16-131B-F4DA-1E6A-66A7833C0980}" dt="2023-04-04T17:10:47.342" v="23"/>
          <ac:spMkLst>
            <pc:docMk/>
            <pc:sldMk cId="1691302125" sldId="303"/>
            <ac:spMk id="36" creationId="{E658FBF2-9449-E082-6A9C-80E3879FBA6D}"/>
          </ac:spMkLst>
        </pc:spChg>
      </pc:sldChg>
      <pc:sldChg chg="mod modClrScheme chgLayout">
        <pc:chgData name="Charmy Nileshkumar Patel" userId="S::n01537561@humber.ca::cb2bc5fd-74ca-4607-bc32-6e6e3e33b8e6" providerId="AD" clId="Web-{B4558D16-131B-F4DA-1E6A-66A7833C0980}" dt="2023-04-04T17:10:47.342" v="23"/>
        <pc:sldMkLst>
          <pc:docMk/>
          <pc:sldMk cId="1312140479" sldId="304"/>
        </pc:sldMkLst>
      </pc:sldChg>
      <pc:sldChg chg="modSp mod modClrScheme chgLayout">
        <pc:chgData name="Charmy Nileshkumar Patel" userId="S::n01537561@humber.ca::cb2bc5fd-74ca-4607-bc32-6e6e3e33b8e6" providerId="AD" clId="Web-{B4558D16-131B-F4DA-1E6A-66A7833C0980}" dt="2023-04-04T17:10:47.342" v="23"/>
        <pc:sldMkLst>
          <pc:docMk/>
          <pc:sldMk cId="282684278" sldId="305"/>
        </pc:sldMkLst>
        <pc:spChg chg="mod ord">
          <ac:chgData name="Charmy Nileshkumar Patel" userId="S::n01537561@humber.ca::cb2bc5fd-74ca-4607-bc32-6e6e3e33b8e6" providerId="AD" clId="Web-{B4558D16-131B-F4DA-1E6A-66A7833C0980}" dt="2023-04-04T17:10:47.342" v="23"/>
          <ac:spMkLst>
            <pc:docMk/>
            <pc:sldMk cId="282684278" sldId="305"/>
            <ac:spMk id="20" creationId="{3169B29D-7EC9-F0B8-0E5E-E861748DF011}"/>
          </ac:spMkLst>
        </pc:spChg>
        <pc:spChg chg="mod ord">
          <ac:chgData name="Charmy Nileshkumar Patel" userId="S::n01537561@humber.ca::cb2bc5fd-74ca-4607-bc32-6e6e3e33b8e6" providerId="AD" clId="Web-{B4558D16-131B-F4DA-1E6A-66A7833C0980}" dt="2023-04-04T17:10:47.342" v="23"/>
          <ac:spMkLst>
            <pc:docMk/>
            <pc:sldMk cId="282684278" sldId="305"/>
            <ac:spMk id="36" creationId="{E658FBF2-9449-E082-6A9C-80E3879FBA6D}"/>
          </ac:spMkLst>
        </pc:spChg>
      </pc:sldChg>
      <pc:sldChg chg="mod modClrScheme chgLayout">
        <pc:chgData name="Charmy Nileshkumar Patel" userId="S::n01537561@humber.ca::cb2bc5fd-74ca-4607-bc32-6e6e3e33b8e6" providerId="AD" clId="Web-{B4558D16-131B-F4DA-1E6A-66A7833C0980}" dt="2023-04-04T17:10:47.342" v="23"/>
        <pc:sldMkLst>
          <pc:docMk/>
          <pc:sldMk cId="1323477565" sldId="306"/>
        </pc:sldMkLst>
      </pc:sldChg>
      <pc:sldChg chg="mod modClrScheme chgLayout">
        <pc:chgData name="Charmy Nileshkumar Patel" userId="S::n01537561@humber.ca::cb2bc5fd-74ca-4607-bc32-6e6e3e33b8e6" providerId="AD" clId="Web-{B4558D16-131B-F4DA-1E6A-66A7833C0980}" dt="2023-04-04T17:10:47.342" v="23"/>
        <pc:sldMkLst>
          <pc:docMk/>
          <pc:sldMk cId="137405632" sldId="307"/>
        </pc:sldMkLst>
      </pc:sldChg>
      <pc:sldChg chg="mod modClrScheme chgLayout">
        <pc:chgData name="Charmy Nileshkumar Patel" userId="S::n01537561@humber.ca::cb2bc5fd-74ca-4607-bc32-6e6e3e33b8e6" providerId="AD" clId="Web-{B4558D16-131B-F4DA-1E6A-66A7833C0980}" dt="2023-04-04T17:10:47.342" v="23"/>
        <pc:sldMkLst>
          <pc:docMk/>
          <pc:sldMk cId="1290578802" sldId="308"/>
        </pc:sldMkLst>
      </pc:sldChg>
      <pc:sldChg chg="mod modClrScheme chgLayout">
        <pc:chgData name="Charmy Nileshkumar Patel" userId="S::n01537561@humber.ca::cb2bc5fd-74ca-4607-bc32-6e6e3e33b8e6" providerId="AD" clId="Web-{B4558D16-131B-F4DA-1E6A-66A7833C0980}" dt="2023-04-04T17:10:47.342" v="23"/>
        <pc:sldMkLst>
          <pc:docMk/>
          <pc:sldMk cId="69373306" sldId="309"/>
        </pc:sldMkLst>
      </pc:sldChg>
      <pc:sldChg chg="addSp delSp modSp new del mod setBg">
        <pc:chgData name="Charmy Nileshkumar Patel" userId="S::n01537561@humber.ca::cb2bc5fd-74ca-4607-bc32-6e6e3e33b8e6" providerId="AD" clId="Web-{B4558D16-131B-F4DA-1E6A-66A7833C0980}" dt="2023-04-04T17:42:41.433" v="338"/>
        <pc:sldMkLst>
          <pc:docMk/>
          <pc:sldMk cId="1489615852" sldId="310"/>
        </pc:sldMkLst>
        <pc:spChg chg="mod">
          <ac:chgData name="Charmy Nileshkumar Patel" userId="S::n01537561@humber.ca::cb2bc5fd-74ca-4607-bc32-6e6e3e33b8e6" providerId="AD" clId="Web-{B4558D16-131B-F4DA-1E6A-66A7833C0980}" dt="2023-04-04T17:41:37.932" v="319" actId="1076"/>
          <ac:spMkLst>
            <pc:docMk/>
            <pc:sldMk cId="1489615852" sldId="310"/>
            <ac:spMk id="2" creationId="{950B7E49-2642-5A0C-AB21-162E02FA1E70}"/>
          </ac:spMkLst>
        </pc:spChg>
        <pc:spChg chg="add mod">
          <ac:chgData name="Charmy Nileshkumar Patel" userId="S::n01537561@humber.ca::cb2bc5fd-74ca-4607-bc32-6e6e3e33b8e6" providerId="AD" clId="Web-{B4558D16-131B-F4DA-1E6A-66A7833C0980}" dt="2023-04-04T17:41:03.291" v="314" actId="1076"/>
          <ac:spMkLst>
            <pc:docMk/>
            <pc:sldMk cId="1489615852" sldId="310"/>
            <ac:spMk id="3" creationId="{EC61F8FC-104A-5DA1-14E8-1824B769B528}"/>
          </ac:spMkLst>
        </pc:spChg>
        <pc:spChg chg="add del">
          <ac:chgData name="Charmy Nileshkumar Patel" userId="S::n01537561@humber.ca::cb2bc5fd-74ca-4607-bc32-6e6e3e33b8e6" providerId="AD" clId="Web-{B4558D16-131B-F4DA-1E6A-66A7833C0980}" dt="2023-04-04T17:39:17.649" v="289"/>
          <ac:spMkLst>
            <pc:docMk/>
            <pc:sldMk cId="1489615852" sldId="310"/>
            <ac:spMk id="17" creationId="{4609862E-48F9-45AC-8D44-67A0268A7935}"/>
          </ac:spMkLst>
        </pc:spChg>
        <pc:spChg chg="add">
          <ac:chgData name="Charmy Nileshkumar Patel" userId="S::n01537561@humber.ca::cb2bc5fd-74ca-4607-bc32-6e6e3e33b8e6" providerId="AD" clId="Web-{B4558D16-131B-F4DA-1E6A-66A7833C0980}" dt="2023-04-04T17:39:17.649" v="289"/>
          <ac:spMkLst>
            <pc:docMk/>
            <pc:sldMk cId="1489615852" sldId="310"/>
            <ac:spMk id="40" creationId="{01E688E0-C729-4E49-9E7B-4697607DBE19}"/>
          </ac:spMkLst>
        </pc:spChg>
        <pc:grpChg chg="add del">
          <ac:chgData name="Charmy Nileshkumar Patel" userId="S::n01537561@humber.ca::cb2bc5fd-74ca-4607-bc32-6e6e3e33b8e6" providerId="AD" clId="Web-{B4558D16-131B-F4DA-1E6A-66A7833C0980}" dt="2023-04-04T17:39:17.649" v="289"/>
          <ac:grpSpMkLst>
            <pc:docMk/>
            <pc:sldMk cId="1489615852" sldId="310"/>
            <ac:grpSpMk id="19" creationId="{C97986E7-0E3C-4F64-886E-935DDCB83AA7}"/>
          </ac:grpSpMkLst>
        </pc:grpChg>
        <pc:grpChg chg="add">
          <ac:chgData name="Charmy Nileshkumar Patel" userId="S::n01537561@humber.ca::cb2bc5fd-74ca-4607-bc32-6e6e3e33b8e6" providerId="AD" clId="Web-{B4558D16-131B-F4DA-1E6A-66A7833C0980}" dt="2023-04-04T17:39:17.649" v="289"/>
          <ac:grpSpMkLst>
            <pc:docMk/>
            <pc:sldMk cId="1489615852" sldId="310"/>
            <ac:grpSpMk id="42" creationId="{AAD89D74-79DD-4BE2-AA8C-8672382F2520}"/>
          </ac:grpSpMkLst>
        </pc:grpChg>
        <pc:picChg chg="add">
          <ac:chgData name="Charmy Nileshkumar Patel" userId="S::n01537561@humber.ca::cb2bc5fd-74ca-4607-bc32-6e6e3e33b8e6" providerId="AD" clId="Web-{B4558D16-131B-F4DA-1E6A-66A7833C0980}" dt="2023-04-04T17:39:17.649" v="289"/>
          <ac:picMkLst>
            <pc:docMk/>
            <pc:sldMk cId="1489615852" sldId="310"/>
            <ac:picMk id="26" creationId="{EE89D56C-9196-FBBD-BFB9-D6353117789D}"/>
          </ac:picMkLst>
        </pc:picChg>
        <pc:cxnChg chg="add del">
          <ac:chgData name="Charmy Nileshkumar Patel" userId="S::n01537561@humber.ca::cb2bc5fd-74ca-4607-bc32-6e6e3e33b8e6" providerId="AD" clId="Web-{B4558D16-131B-F4DA-1E6A-66A7833C0980}" dt="2023-04-04T17:39:17.649" v="289"/>
          <ac:cxnSpMkLst>
            <pc:docMk/>
            <pc:sldMk cId="1489615852" sldId="310"/>
            <ac:cxnSpMk id="7" creationId="{FEB90296-CFE0-401D-9CA3-32966EC4F01D}"/>
          </ac:cxnSpMkLst>
        </pc:cxnChg>
        <pc:cxnChg chg="add del">
          <ac:chgData name="Charmy Nileshkumar Patel" userId="S::n01537561@humber.ca::cb2bc5fd-74ca-4607-bc32-6e6e3e33b8e6" providerId="AD" clId="Web-{B4558D16-131B-F4DA-1E6A-66A7833C0980}" dt="2023-04-04T17:39:17.649" v="289"/>
          <ac:cxnSpMkLst>
            <pc:docMk/>
            <pc:sldMk cId="1489615852" sldId="310"/>
            <ac:cxnSpMk id="9" creationId="{08C9B4EE-7611-4ED9-B356-7BDD377C39B0}"/>
          </ac:cxnSpMkLst>
        </pc:cxnChg>
        <pc:cxnChg chg="add del">
          <ac:chgData name="Charmy Nileshkumar Patel" userId="S::n01537561@humber.ca::cb2bc5fd-74ca-4607-bc32-6e6e3e33b8e6" providerId="AD" clId="Web-{B4558D16-131B-F4DA-1E6A-66A7833C0980}" dt="2023-04-04T17:39:17.649" v="289"/>
          <ac:cxnSpMkLst>
            <pc:docMk/>
            <pc:sldMk cId="1489615852" sldId="310"/>
            <ac:cxnSpMk id="11" creationId="{4A4F266A-F2F7-47CD-8BBC-E3777E982FD2}"/>
          </ac:cxnSpMkLst>
        </pc:cxnChg>
        <pc:cxnChg chg="add del">
          <ac:chgData name="Charmy Nileshkumar Patel" userId="S::n01537561@humber.ca::cb2bc5fd-74ca-4607-bc32-6e6e3e33b8e6" providerId="AD" clId="Web-{B4558D16-131B-F4DA-1E6A-66A7833C0980}" dt="2023-04-04T17:39:17.649" v="289"/>
          <ac:cxnSpMkLst>
            <pc:docMk/>
            <pc:sldMk cId="1489615852" sldId="310"/>
            <ac:cxnSpMk id="13" creationId="{20D69C80-8919-4A32-B897-F2A21F940574}"/>
          </ac:cxnSpMkLst>
        </pc:cxnChg>
        <pc:cxnChg chg="add del">
          <ac:chgData name="Charmy Nileshkumar Patel" userId="S::n01537561@humber.ca::cb2bc5fd-74ca-4607-bc32-6e6e3e33b8e6" providerId="AD" clId="Web-{B4558D16-131B-F4DA-1E6A-66A7833C0980}" dt="2023-04-04T17:39:17.649" v="289"/>
          <ac:cxnSpMkLst>
            <pc:docMk/>
            <pc:sldMk cId="1489615852" sldId="310"/>
            <ac:cxnSpMk id="15" creationId="{F427B072-CC5B-481B-9719-8CD4C54444BE}"/>
          </ac:cxnSpMkLst>
        </pc:cxnChg>
        <pc:cxnChg chg="add">
          <ac:chgData name="Charmy Nileshkumar Patel" userId="S::n01537561@humber.ca::cb2bc5fd-74ca-4607-bc32-6e6e3e33b8e6" providerId="AD" clId="Web-{B4558D16-131B-F4DA-1E6A-66A7833C0980}" dt="2023-04-04T17:39:17.649" v="289"/>
          <ac:cxnSpMkLst>
            <pc:docMk/>
            <pc:sldMk cId="1489615852" sldId="310"/>
            <ac:cxnSpMk id="30" creationId="{8FD48FB1-66D8-4676-B0AA-C139A1DB78D1}"/>
          </ac:cxnSpMkLst>
        </pc:cxnChg>
        <pc:cxnChg chg="add">
          <ac:chgData name="Charmy Nileshkumar Patel" userId="S::n01537561@humber.ca::cb2bc5fd-74ca-4607-bc32-6e6e3e33b8e6" providerId="AD" clId="Web-{B4558D16-131B-F4DA-1E6A-66A7833C0980}" dt="2023-04-04T17:39:17.649" v="289"/>
          <ac:cxnSpMkLst>
            <pc:docMk/>
            <pc:sldMk cId="1489615852" sldId="310"/>
            <ac:cxnSpMk id="32" creationId="{F033F5AE-6728-4F19-8DED-658E674B31B9}"/>
          </ac:cxnSpMkLst>
        </pc:cxnChg>
        <pc:cxnChg chg="add">
          <ac:chgData name="Charmy Nileshkumar Patel" userId="S::n01537561@humber.ca::cb2bc5fd-74ca-4607-bc32-6e6e3e33b8e6" providerId="AD" clId="Web-{B4558D16-131B-F4DA-1E6A-66A7833C0980}" dt="2023-04-04T17:39:17.649" v="289"/>
          <ac:cxnSpMkLst>
            <pc:docMk/>
            <pc:sldMk cId="1489615852" sldId="310"/>
            <ac:cxnSpMk id="34" creationId="{82C7D74A-18BA-4709-A808-44E8815C4430}"/>
          </ac:cxnSpMkLst>
        </pc:cxnChg>
        <pc:cxnChg chg="add">
          <ac:chgData name="Charmy Nileshkumar Patel" userId="S::n01537561@humber.ca::cb2bc5fd-74ca-4607-bc32-6e6e3e33b8e6" providerId="AD" clId="Web-{B4558D16-131B-F4DA-1E6A-66A7833C0980}" dt="2023-04-04T17:39:17.649" v="289"/>
          <ac:cxnSpMkLst>
            <pc:docMk/>
            <pc:sldMk cId="1489615852" sldId="310"/>
            <ac:cxnSpMk id="36" creationId="{B5164A3F-1561-4039-8185-AB0EEB713EA7}"/>
          </ac:cxnSpMkLst>
        </pc:cxnChg>
        <pc:cxnChg chg="add">
          <ac:chgData name="Charmy Nileshkumar Patel" userId="S::n01537561@humber.ca::cb2bc5fd-74ca-4607-bc32-6e6e3e33b8e6" providerId="AD" clId="Web-{B4558D16-131B-F4DA-1E6A-66A7833C0980}" dt="2023-04-04T17:39:17.649" v="289"/>
          <ac:cxnSpMkLst>
            <pc:docMk/>
            <pc:sldMk cId="1489615852" sldId="310"/>
            <ac:cxnSpMk id="38" creationId="{2A35DB53-42BE-460E-9CA1-1294C98463CB}"/>
          </ac:cxnSpMkLst>
        </pc:cxnChg>
      </pc:sldChg>
      <pc:sldChg chg="addSp delSp modSp new mod setBg addAnim delAnim setClrOvrMap">
        <pc:chgData name="Charmy Nileshkumar Patel" userId="S::n01537561@humber.ca::cb2bc5fd-74ca-4607-bc32-6e6e3e33b8e6" providerId="AD" clId="Web-{B4558D16-131B-F4DA-1E6A-66A7833C0980}" dt="2023-04-04T17:44:27.138" v="379" actId="20577"/>
        <pc:sldMkLst>
          <pc:docMk/>
          <pc:sldMk cId="32295437" sldId="311"/>
        </pc:sldMkLst>
        <pc:spChg chg="mod">
          <ac:chgData name="Charmy Nileshkumar Patel" userId="S::n01537561@humber.ca::cb2bc5fd-74ca-4607-bc32-6e6e3e33b8e6" providerId="AD" clId="Web-{B4558D16-131B-F4DA-1E6A-66A7833C0980}" dt="2023-04-04T17:44:27.138" v="379" actId="20577"/>
          <ac:spMkLst>
            <pc:docMk/>
            <pc:sldMk cId="32295437" sldId="311"/>
            <ac:spMk id="2" creationId="{08B2EB18-6651-5B09-E0B1-5F489C2820B0}"/>
          </ac:spMkLst>
        </pc:spChg>
        <pc:spChg chg="add del">
          <ac:chgData name="Charmy Nileshkumar Patel" userId="S::n01537561@humber.ca::cb2bc5fd-74ca-4607-bc32-6e6e3e33b8e6" providerId="AD" clId="Web-{B4558D16-131B-F4DA-1E6A-66A7833C0980}" dt="2023-04-04T17:43:22.340" v="349"/>
          <ac:spMkLst>
            <pc:docMk/>
            <pc:sldMk cId="32295437" sldId="311"/>
            <ac:spMk id="17" creationId="{7E134C76-7FB4-4BB7-9322-DD8A4B179ACD}"/>
          </ac:spMkLst>
        </pc:spChg>
        <pc:spChg chg="add del">
          <ac:chgData name="Charmy Nileshkumar Patel" userId="S::n01537561@humber.ca::cb2bc5fd-74ca-4607-bc32-6e6e3e33b8e6" providerId="AD" clId="Web-{B4558D16-131B-F4DA-1E6A-66A7833C0980}" dt="2023-04-04T17:43:22.340" v="349"/>
          <ac:spMkLst>
            <pc:docMk/>
            <pc:sldMk cId="32295437" sldId="311"/>
            <ac:spMk id="19" creationId="{C0C57804-4F33-4D85-AA3E-DA0F214BBD91}"/>
          </ac:spMkLst>
        </pc:spChg>
        <pc:spChg chg="add del">
          <ac:chgData name="Charmy Nileshkumar Patel" userId="S::n01537561@humber.ca::cb2bc5fd-74ca-4607-bc32-6e6e3e33b8e6" providerId="AD" clId="Web-{B4558D16-131B-F4DA-1E6A-66A7833C0980}" dt="2023-04-04T17:43:03.324" v="340"/>
          <ac:spMkLst>
            <pc:docMk/>
            <pc:sldMk cId="32295437" sldId="311"/>
            <ac:spMk id="34" creationId="{285FDA20-1F2D-4C6B-BEA2-541F2A2DBDA7}"/>
          </ac:spMkLst>
        </pc:spChg>
        <pc:spChg chg="add del">
          <ac:chgData name="Charmy Nileshkumar Patel" userId="S::n01537561@humber.ca::cb2bc5fd-74ca-4607-bc32-6e6e3e33b8e6" providerId="AD" clId="Web-{B4558D16-131B-F4DA-1E6A-66A7833C0980}" dt="2023-04-04T17:43:07.340" v="344"/>
          <ac:spMkLst>
            <pc:docMk/>
            <pc:sldMk cId="32295437" sldId="311"/>
            <ac:spMk id="35" creationId="{0B65EC2C-5E72-45C4-9792-4143706AA7D7}"/>
          </ac:spMkLst>
        </pc:spChg>
        <pc:spChg chg="add del">
          <ac:chgData name="Charmy Nileshkumar Patel" userId="S::n01537561@humber.ca::cb2bc5fd-74ca-4607-bc32-6e6e3e33b8e6" providerId="AD" clId="Web-{B4558D16-131B-F4DA-1E6A-66A7833C0980}" dt="2023-04-04T17:43:03.324" v="340"/>
          <ac:spMkLst>
            <pc:docMk/>
            <pc:sldMk cId="32295437" sldId="311"/>
            <ac:spMk id="36" creationId="{D7A1FF82-7172-4BD7-A331-B18CA494D36F}"/>
          </ac:spMkLst>
        </pc:spChg>
        <pc:spChg chg="add del">
          <ac:chgData name="Charmy Nileshkumar Patel" userId="S::n01537561@humber.ca::cb2bc5fd-74ca-4607-bc32-6e6e3e33b8e6" providerId="AD" clId="Web-{B4558D16-131B-F4DA-1E6A-66A7833C0980}" dt="2023-04-04T17:43:04.434" v="342"/>
          <ac:spMkLst>
            <pc:docMk/>
            <pc:sldMk cId="32295437" sldId="311"/>
            <ac:spMk id="49" creationId="{849B35C1-842B-4CB9-90A8-D4D239BC3BC0}"/>
          </ac:spMkLst>
        </pc:spChg>
        <pc:spChg chg="add del">
          <ac:chgData name="Charmy Nileshkumar Patel" userId="S::n01537561@humber.ca::cb2bc5fd-74ca-4607-bc32-6e6e3e33b8e6" providerId="AD" clId="Web-{B4558D16-131B-F4DA-1E6A-66A7833C0980}" dt="2023-04-04T17:43:04.434" v="342"/>
          <ac:spMkLst>
            <pc:docMk/>
            <pc:sldMk cId="32295437" sldId="311"/>
            <ac:spMk id="50" creationId="{035A481B-C639-4892-B0EF-4D8373A9B06A}"/>
          </ac:spMkLst>
        </pc:spChg>
        <pc:spChg chg="add del">
          <ac:chgData name="Charmy Nileshkumar Patel" userId="S::n01537561@humber.ca::cb2bc5fd-74ca-4607-bc32-6e6e3e33b8e6" providerId="AD" clId="Web-{B4558D16-131B-F4DA-1E6A-66A7833C0980}" dt="2023-04-04T17:43:22.340" v="348"/>
          <ac:spMkLst>
            <pc:docMk/>
            <pc:sldMk cId="32295437" sldId="311"/>
            <ac:spMk id="59" creationId="{4609862E-48F9-45AC-8D44-67A0268A7935}"/>
          </ac:spMkLst>
        </pc:spChg>
        <pc:spChg chg="add del">
          <ac:chgData name="Charmy Nileshkumar Patel" userId="S::n01537561@humber.ca::cb2bc5fd-74ca-4607-bc32-6e6e3e33b8e6" providerId="AD" clId="Web-{B4558D16-131B-F4DA-1E6A-66A7833C0980}" dt="2023-04-04T17:44:22.482" v="378"/>
          <ac:spMkLst>
            <pc:docMk/>
            <pc:sldMk cId="32295437" sldId="311"/>
            <ac:spMk id="69" creationId="{4609862E-48F9-45AC-8D44-67A0268A7935}"/>
          </ac:spMkLst>
        </pc:spChg>
        <pc:spChg chg="add del">
          <ac:chgData name="Charmy Nileshkumar Patel" userId="S::n01537561@humber.ca::cb2bc5fd-74ca-4607-bc32-6e6e3e33b8e6" providerId="AD" clId="Web-{B4558D16-131B-F4DA-1E6A-66A7833C0980}" dt="2023-04-04T17:44:22.482" v="378"/>
          <ac:spMkLst>
            <pc:docMk/>
            <pc:sldMk cId="32295437" sldId="311"/>
            <ac:spMk id="70" creationId="{2D5EEA8B-2D86-4D1D-96B3-6B8290303786}"/>
          </ac:spMkLst>
        </pc:spChg>
        <pc:spChg chg="add">
          <ac:chgData name="Charmy Nileshkumar Patel" userId="S::n01537561@humber.ca::cb2bc5fd-74ca-4607-bc32-6e6e3e33b8e6" providerId="AD" clId="Web-{B4558D16-131B-F4DA-1E6A-66A7833C0980}" dt="2023-04-04T17:44:22.482" v="378"/>
          <ac:spMkLst>
            <pc:docMk/>
            <pc:sldMk cId="32295437" sldId="311"/>
            <ac:spMk id="85" creationId="{7E134C76-7FB4-4BB7-9322-DD8A4B179ACD}"/>
          </ac:spMkLst>
        </pc:spChg>
        <pc:spChg chg="add">
          <ac:chgData name="Charmy Nileshkumar Patel" userId="S::n01537561@humber.ca::cb2bc5fd-74ca-4607-bc32-6e6e3e33b8e6" providerId="AD" clId="Web-{B4558D16-131B-F4DA-1E6A-66A7833C0980}" dt="2023-04-04T17:44:22.482" v="378"/>
          <ac:spMkLst>
            <pc:docMk/>
            <pc:sldMk cId="32295437" sldId="311"/>
            <ac:spMk id="87" creationId="{C0C57804-4F33-4D85-AA3E-DA0F214BBD91}"/>
          </ac:spMkLst>
        </pc:spChg>
        <pc:grpChg chg="add del">
          <ac:chgData name="Charmy Nileshkumar Patel" userId="S::n01537561@humber.ca::cb2bc5fd-74ca-4607-bc32-6e6e3e33b8e6" providerId="AD" clId="Web-{B4558D16-131B-F4DA-1E6A-66A7833C0980}" dt="2023-04-04T17:43:07.340" v="344"/>
          <ac:grpSpMkLst>
            <pc:docMk/>
            <pc:sldMk cId="32295437" sldId="311"/>
            <ac:grpSpMk id="37" creationId="{9073B6DB-4B88-4BCD-97DE-9DD16B88A4B8}"/>
          </ac:grpSpMkLst>
        </pc:grpChg>
        <pc:grpChg chg="add del">
          <ac:chgData name="Charmy Nileshkumar Patel" userId="S::n01537561@humber.ca::cb2bc5fd-74ca-4607-bc32-6e6e3e33b8e6" providerId="AD" clId="Web-{B4558D16-131B-F4DA-1E6A-66A7833C0980}" dt="2023-04-04T17:43:04.434" v="342"/>
          <ac:grpSpMkLst>
            <pc:docMk/>
            <pc:sldMk cId="32295437" sldId="311"/>
            <ac:grpSpMk id="38" creationId="{7355D715-B530-4E6F-BBD5-E2F415F822ED}"/>
          </ac:grpSpMkLst>
        </pc:grpChg>
        <pc:grpChg chg="add del">
          <ac:chgData name="Charmy Nileshkumar Patel" userId="S::n01537561@humber.ca::cb2bc5fd-74ca-4607-bc32-6e6e3e33b8e6" providerId="AD" clId="Web-{B4558D16-131B-F4DA-1E6A-66A7833C0980}" dt="2023-04-04T17:43:22.340" v="348"/>
          <ac:grpSpMkLst>
            <pc:docMk/>
            <pc:sldMk cId="32295437" sldId="311"/>
            <ac:grpSpMk id="60" creationId="{C97986E7-0E3C-4F64-886E-935DDCB83AA7}"/>
          </ac:grpSpMkLst>
        </pc:grpChg>
        <pc:picChg chg="add del">
          <ac:chgData name="Charmy Nileshkumar Patel" userId="S::n01537561@humber.ca::cb2bc5fd-74ca-4607-bc32-6e6e3e33b8e6" providerId="AD" clId="Web-{B4558D16-131B-F4DA-1E6A-66A7833C0980}" dt="2023-04-04T17:43:07.340" v="344"/>
          <ac:picMkLst>
            <pc:docMk/>
            <pc:sldMk cId="32295437" sldId="311"/>
            <ac:picMk id="21" creationId="{CB49D472-3365-24A5-D505-5CED7E7DE438}"/>
          </ac:picMkLst>
        </pc:picChg>
        <pc:cxnChg chg="add del">
          <ac:chgData name="Charmy Nileshkumar Patel" userId="S::n01537561@humber.ca::cb2bc5fd-74ca-4607-bc32-6e6e3e33b8e6" providerId="AD" clId="Web-{B4558D16-131B-F4DA-1E6A-66A7833C0980}" dt="2023-04-04T17:43:22.340" v="349"/>
          <ac:cxnSpMkLst>
            <pc:docMk/>
            <pc:sldMk cId="32295437" sldId="311"/>
            <ac:cxnSpMk id="7" creationId="{FEB90296-CFE0-401D-9CA3-32966EC4F01D}"/>
          </ac:cxnSpMkLst>
        </pc:cxnChg>
        <pc:cxnChg chg="add del">
          <ac:chgData name="Charmy Nileshkumar Patel" userId="S::n01537561@humber.ca::cb2bc5fd-74ca-4607-bc32-6e6e3e33b8e6" providerId="AD" clId="Web-{B4558D16-131B-F4DA-1E6A-66A7833C0980}" dt="2023-04-04T17:43:22.340" v="349"/>
          <ac:cxnSpMkLst>
            <pc:docMk/>
            <pc:sldMk cId="32295437" sldId="311"/>
            <ac:cxnSpMk id="9" creationId="{08C9B4EE-7611-4ED9-B356-7BDD377C39B0}"/>
          </ac:cxnSpMkLst>
        </pc:cxnChg>
        <pc:cxnChg chg="add del">
          <ac:chgData name="Charmy Nileshkumar Patel" userId="S::n01537561@humber.ca::cb2bc5fd-74ca-4607-bc32-6e6e3e33b8e6" providerId="AD" clId="Web-{B4558D16-131B-F4DA-1E6A-66A7833C0980}" dt="2023-04-04T17:43:22.340" v="349"/>
          <ac:cxnSpMkLst>
            <pc:docMk/>
            <pc:sldMk cId="32295437" sldId="311"/>
            <ac:cxnSpMk id="11" creationId="{4A4F266A-F2F7-47CD-8BBC-E3777E982FD2}"/>
          </ac:cxnSpMkLst>
        </pc:cxnChg>
        <pc:cxnChg chg="add del">
          <ac:chgData name="Charmy Nileshkumar Patel" userId="S::n01537561@humber.ca::cb2bc5fd-74ca-4607-bc32-6e6e3e33b8e6" providerId="AD" clId="Web-{B4558D16-131B-F4DA-1E6A-66A7833C0980}" dt="2023-04-04T17:43:22.340" v="349"/>
          <ac:cxnSpMkLst>
            <pc:docMk/>
            <pc:sldMk cId="32295437" sldId="311"/>
            <ac:cxnSpMk id="13" creationId="{20D69C80-8919-4A32-B897-F2A21F940574}"/>
          </ac:cxnSpMkLst>
        </pc:cxnChg>
        <pc:cxnChg chg="add del">
          <ac:chgData name="Charmy Nileshkumar Patel" userId="S::n01537561@humber.ca::cb2bc5fd-74ca-4607-bc32-6e6e3e33b8e6" providerId="AD" clId="Web-{B4558D16-131B-F4DA-1E6A-66A7833C0980}" dt="2023-04-04T17:43:22.340" v="349"/>
          <ac:cxnSpMkLst>
            <pc:docMk/>
            <pc:sldMk cId="32295437" sldId="311"/>
            <ac:cxnSpMk id="15" creationId="{F427B072-CC5B-481B-9719-8CD4C54444BE}"/>
          </ac:cxnSpMkLst>
        </pc:cxnChg>
        <pc:cxnChg chg="add del">
          <ac:chgData name="Charmy Nileshkumar Patel" userId="S::n01537561@humber.ca::cb2bc5fd-74ca-4607-bc32-6e6e3e33b8e6" providerId="AD" clId="Web-{B4558D16-131B-F4DA-1E6A-66A7833C0980}" dt="2023-04-04T17:43:03.324" v="340"/>
          <ac:cxnSpMkLst>
            <pc:docMk/>
            <pc:sldMk cId="32295437" sldId="311"/>
            <ac:cxnSpMk id="24" creationId="{FEB90296-CFE0-401D-9CA3-32966EC4F01D}"/>
          </ac:cxnSpMkLst>
        </pc:cxnChg>
        <pc:cxnChg chg="add del">
          <ac:chgData name="Charmy Nileshkumar Patel" userId="S::n01537561@humber.ca::cb2bc5fd-74ca-4607-bc32-6e6e3e33b8e6" providerId="AD" clId="Web-{B4558D16-131B-F4DA-1E6A-66A7833C0980}" dt="2023-04-04T17:43:07.340" v="344"/>
          <ac:cxnSpMkLst>
            <pc:docMk/>
            <pc:sldMk cId="32295437" sldId="311"/>
            <ac:cxnSpMk id="25" creationId="{0512F9CB-A1A0-4043-A103-F6A4B94B695A}"/>
          </ac:cxnSpMkLst>
        </pc:cxnChg>
        <pc:cxnChg chg="add del">
          <ac:chgData name="Charmy Nileshkumar Patel" userId="S::n01537561@humber.ca::cb2bc5fd-74ca-4607-bc32-6e6e3e33b8e6" providerId="AD" clId="Web-{B4558D16-131B-F4DA-1E6A-66A7833C0980}" dt="2023-04-04T17:43:03.324" v="340"/>
          <ac:cxnSpMkLst>
            <pc:docMk/>
            <pc:sldMk cId="32295437" sldId="311"/>
            <ac:cxnSpMk id="26" creationId="{08C9B4EE-7611-4ED9-B356-7BDD377C39B0}"/>
          </ac:cxnSpMkLst>
        </pc:cxnChg>
        <pc:cxnChg chg="add del">
          <ac:chgData name="Charmy Nileshkumar Patel" userId="S::n01537561@humber.ca::cb2bc5fd-74ca-4607-bc32-6e6e3e33b8e6" providerId="AD" clId="Web-{B4558D16-131B-F4DA-1E6A-66A7833C0980}" dt="2023-04-04T17:43:07.340" v="344"/>
          <ac:cxnSpMkLst>
            <pc:docMk/>
            <pc:sldMk cId="32295437" sldId="311"/>
            <ac:cxnSpMk id="27" creationId="{ADBE6588-EE16-4389-857C-86A156D49E5D}"/>
          </ac:cxnSpMkLst>
        </pc:cxnChg>
        <pc:cxnChg chg="add del">
          <ac:chgData name="Charmy Nileshkumar Patel" userId="S::n01537561@humber.ca::cb2bc5fd-74ca-4607-bc32-6e6e3e33b8e6" providerId="AD" clId="Web-{B4558D16-131B-F4DA-1E6A-66A7833C0980}" dt="2023-04-04T17:43:03.324" v="340"/>
          <ac:cxnSpMkLst>
            <pc:docMk/>
            <pc:sldMk cId="32295437" sldId="311"/>
            <ac:cxnSpMk id="28" creationId="{4A4F266A-F2F7-47CD-8BBC-E3777E982FD2}"/>
          </ac:cxnSpMkLst>
        </pc:cxnChg>
        <pc:cxnChg chg="add del">
          <ac:chgData name="Charmy Nileshkumar Patel" userId="S::n01537561@humber.ca::cb2bc5fd-74ca-4607-bc32-6e6e3e33b8e6" providerId="AD" clId="Web-{B4558D16-131B-F4DA-1E6A-66A7833C0980}" dt="2023-04-04T17:43:07.340" v="344"/>
          <ac:cxnSpMkLst>
            <pc:docMk/>
            <pc:sldMk cId="32295437" sldId="311"/>
            <ac:cxnSpMk id="29" creationId="{17FD48D2-B0A7-413D-B947-AA55AC1296D5}"/>
          </ac:cxnSpMkLst>
        </pc:cxnChg>
        <pc:cxnChg chg="add del">
          <ac:chgData name="Charmy Nileshkumar Patel" userId="S::n01537561@humber.ca::cb2bc5fd-74ca-4607-bc32-6e6e3e33b8e6" providerId="AD" clId="Web-{B4558D16-131B-F4DA-1E6A-66A7833C0980}" dt="2023-04-04T17:43:03.324" v="340"/>
          <ac:cxnSpMkLst>
            <pc:docMk/>
            <pc:sldMk cId="32295437" sldId="311"/>
            <ac:cxnSpMk id="30" creationId="{20D69C80-8919-4A32-B897-F2A21F940574}"/>
          </ac:cxnSpMkLst>
        </pc:cxnChg>
        <pc:cxnChg chg="add del">
          <ac:chgData name="Charmy Nileshkumar Patel" userId="S::n01537561@humber.ca::cb2bc5fd-74ca-4607-bc32-6e6e3e33b8e6" providerId="AD" clId="Web-{B4558D16-131B-F4DA-1E6A-66A7833C0980}" dt="2023-04-04T17:43:07.340" v="344"/>
          <ac:cxnSpMkLst>
            <pc:docMk/>
            <pc:sldMk cId="32295437" sldId="311"/>
            <ac:cxnSpMk id="31" creationId="{2BE668D0-D906-4EEE-B32F-8C028624B837}"/>
          </ac:cxnSpMkLst>
        </pc:cxnChg>
        <pc:cxnChg chg="add del">
          <ac:chgData name="Charmy Nileshkumar Patel" userId="S::n01537561@humber.ca::cb2bc5fd-74ca-4607-bc32-6e6e3e33b8e6" providerId="AD" clId="Web-{B4558D16-131B-F4DA-1E6A-66A7833C0980}" dt="2023-04-04T17:43:03.324" v="340"/>
          <ac:cxnSpMkLst>
            <pc:docMk/>
            <pc:sldMk cId="32295437" sldId="311"/>
            <ac:cxnSpMk id="32" creationId="{F427B072-CC5B-481B-9719-8CD4C54444BE}"/>
          </ac:cxnSpMkLst>
        </pc:cxnChg>
        <pc:cxnChg chg="add del">
          <ac:chgData name="Charmy Nileshkumar Patel" userId="S::n01537561@humber.ca::cb2bc5fd-74ca-4607-bc32-6e6e3e33b8e6" providerId="AD" clId="Web-{B4558D16-131B-F4DA-1E6A-66A7833C0980}" dt="2023-04-04T17:43:07.340" v="344"/>
          <ac:cxnSpMkLst>
            <pc:docMk/>
            <pc:sldMk cId="32295437" sldId="311"/>
            <ac:cxnSpMk id="33" creationId="{D1DE67A3-B8F6-4CFD-A8E0-D15200F23152}"/>
          </ac:cxnSpMkLst>
        </pc:cxnChg>
        <pc:cxnChg chg="add del">
          <ac:chgData name="Charmy Nileshkumar Patel" userId="S::n01537561@humber.ca::cb2bc5fd-74ca-4607-bc32-6e6e3e33b8e6" providerId="AD" clId="Web-{B4558D16-131B-F4DA-1E6A-66A7833C0980}" dt="2023-04-04T17:43:04.434" v="342"/>
          <ac:cxnSpMkLst>
            <pc:docMk/>
            <pc:sldMk cId="32295437" sldId="311"/>
            <ac:cxnSpMk id="44" creationId="{FEB90296-CFE0-401D-9CA3-32966EC4F01D}"/>
          </ac:cxnSpMkLst>
        </pc:cxnChg>
        <pc:cxnChg chg="add del">
          <ac:chgData name="Charmy Nileshkumar Patel" userId="S::n01537561@humber.ca::cb2bc5fd-74ca-4607-bc32-6e6e3e33b8e6" providerId="AD" clId="Web-{B4558D16-131B-F4DA-1E6A-66A7833C0980}" dt="2023-04-04T17:43:04.434" v="342"/>
          <ac:cxnSpMkLst>
            <pc:docMk/>
            <pc:sldMk cId="32295437" sldId="311"/>
            <ac:cxnSpMk id="45" creationId="{08C9B4EE-7611-4ED9-B356-7BDD377C39B0}"/>
          </ac:cxnSpMkLst>
        </pc:cxnChg>
        <pc:cxnChg chg="add del">
          <ac:chgData name="Charmy Nileshkumar Patel" userId="S::n01537561@humber.ca::cb2bc5fd-74ca-4607-bc32-6e6e3e33b8e6" providerId="AD" clId="Web-{B4558D16-131B-F4DA-1E6A-66A7833C0980}" dt="2023-04-04T17:43:04.434" v="342"/>
          <ac:cxnSpMkLst>
            <pc:docMk/>
            <pc:sldMk cId="32295437" sldId="311"/>
            <ac:cxnSpMk id="46" creationId="{4A4F266A-F2F7-47CD-8BBC-E3777E982FD2}"/>
          </ac:cxnSpMkLst>
        </pc:cxnChg>
        <pc:cxnChg chg="add del">
          <ac:chgData name="Charmy Nileshkumar Patel" userId="S::n01537561@humber.ca::cb2bc5fd-74ca-4607-bc32-6e6e3e33b8e6" providerId="AD" clId="Web-{B4558D16-131B-F4DA-1E6A-66A7833C0980}" dt="2023-04-04T17:43:04.434" v="342"/>
          <ac:cxnSpMkLst>
            <pc:docMk/>
            <pc:sldMk cId="32295437" sldId="311"/>
            <ac:cxnSpMk id="47" creationId="{20D69C80-8919-4A32-B897-F2A21F940574}"/>
          </ac:cxnSpMkLst>
        </pc:cxnChg>
        <pc:cxnChg chg="add del">
          <ac:chgData name="Charmy Nileshkumar Patel" userId="S::n01537561@humber.ca::cb2bc5fd-74ca-4607-bc32-6e6e3e33b8e6" providerId="AD" clId="Web-{B4558D16-131B-F4DA-1E6A-66A7833C0980}" dt="2023-04-04T17:43:04.434" v="342"/>
          <ac:cxnSpMkLst>
            <pc:docMk/>
            <pc:sldMk cId="32295437" sldId="311"/>
            <ac:cxnSpMk id="48" creationId="{F427B072-CC5B-481B-9719-8CD4C54444BE}"/>
          </ac:cxnSpMkLst>
        </pc:cxnChg>
        <pc:cxnChg chg="add del">
          <ac:chgData name="Charmy Nileshkumar Patel" userId="S::n01537561@humber.ca::cb2bc5fd-74ca-4607-bc32-6e6e3e33b8e6" providerId="AD" clId="Web-{B4558D16-131B-F4DA-1E6A-66A7833C0980}" dt="2023-04-04T17:43:22.340" v="348"/>
          <ac:cxnSpMkLst>
            <pc:docMk/>
            <pc:sldMk cId="32295437" sldId="311"/>
            <ac:cxnSpMk id="54" creationId="{FEB90296-CFE0-401D-9CA3-32966EC4F01D}"/>
          </ac:cxnSpMkLst>
        </pc:cxnChg>
        <pc:cxnChg chg="add del">
          <ac:chgData name="Charmy Nileshkumar Patel" userId="S::n01537561@humber.ca::cb2bc5fd-74ca-4607-bc32-6e6e3e33b8e6" providerId="AD" clId="Web-{B4558D16-131B-F4DA-1E6A-66A7833C0980}" dt="2023-04-04T17:43:22.340" v="348"/>
          <ac:cxnSpMkLst>
            <pc:docMk/>
            <pc:sldMk cId="32295437" sldId="311"/>
            <ac:cxnSpMk id="55" creationId="{08C9B4EE-7611-4ED9-B356-7BDD377C39B0}"/>
          </ac:cxnSpMkLst>
        </pc:cxnChg>
        <pc:cxnChg chg="add del">
          <ac:chgData name="Charmy Nileshkumar Patel" userId="S::n01537561@humber.ca::cb2bc5fd-74ca-4607-bc32-6e6e3e33b8e6" providerId="AD" clId="Web-{B4558D16-131B-F4DA-1E6A-66A7833C0980}" dt="2023-04-04T17:43:22.340" v="348"/>
          <ac:cxnSpMkLst>
            <pc:docMk/>
            <pc:sldMk cId="32295437" sldId="311"/>
            <ac:cxnSpMk id="56" creationId="{4A4F266A-F2F7-47CD-8BBC-E3777E982FD2}"/>
          </ac:cxnSpMkLst>
        </pc:cxnChg>
        <pc:cxnChg chg="add del">
          <ac:chgData name="Charmy Nileshkumar Patel" userId="S::n01537561@humber.ca::cb2bc5fd-74ca-4607-bc32-6e6e3e33b8e6" providerId="AD" clId="Web-{B4558D16-131B-F4DA-1E6A-66A7833C0980}" dt="2023-04-04T17:43:22.340" v="348"/>
          <ac:cxnSpMkLst>
            <pc:docMk/>
            <pc:sldMk cId="32295437" sldId="311"/>
            <ac:cxnSpMk id="57" creationId="{20D69C80-8919-4A32-B897-F2A21F940574}"/>
          </ac:cxnSpMkLst>
        </pc:cxnChg>
        <pc:cxnChg chg="add del">
          <ac:chgData name="Charmy Nileshkumar Patel" userId="S::n01537561@humber.ca::cb2bc5fd-74ca-4607-bc32-6e6e3e33b8e6" providerId="AD" clId="Web-{B4558D16-131B-F4DA-1E6A-66A7833C0980}" dt="2023-04-04T17:43:22.340" v="348"/>
          <ac:cxnSpMkLst>
            <pc:docMk/>
            <pc:sldMk cId="32295437" sldId="311"/>
            <ac:cxnSpMk id="58" creationId="{F427B072-CC5B-481B-9719-8CD4C54444BE}"/>
          </ac:cxnSpMkLst>
        </pc:cxnChg>
        <pc:cxnChg chg="add del">
          <ac:chgData name="Charmy Nileshkumar Patel" userId="S::n01537561@humber.ca::cb2bc5fd-74ca-4607-bc32-6e6e3e33b8e6" providerId="AD" clId="Web-{B4558D16-131B-F4DA-1E6A-66A7833C0980}" dt="2023-04-04T17:44:22.482" v="378"/>
          <ac:cxnSpMkLst>
            <pc:docMk/>
            <pc:sldMk cId="32295437" sldId="311"/>
            <ac:cxnSpMk id="64" creationId="{FEB90296-CFE0-401D-9CA3-32966EC4F01D}"/>
          </ac:cxnSpMkLst>
        </pc:cxnChg>
        <pc:cxnChg chg="add del">
          <ac:chgData name="Charmy Nileshkumar Patel" userId="S::n01537561@humber.ca::cb2bc5fd-74ca-4607-bc32-6e6e3e33b8e6" providerId="AD" clId="Web-{B4558D16-131B-F4DA-1E6A-66A7833C0980}" dt="2023-04-04T17:44:22.482" v="378"/>
          <ac:cxnSpMkLst>
            <pc:docMk/>
            <pc:sldMk cId="32295437" sldId="311"/>
            <ac:cxnSpMk id="65" creationId="{08C9B4EE-7611-4ED9-B356-7BDD377C39B0}"/>
          </ac:cxnSpMkLst>
        </pc:cxnChg>
        <pc:cxnChg chg="add del">
          <ac:chgData name="Charmy Nileshkumar Patel" userId="S::n01537561@humber.ca::cb2bc5fd-74ca-4607-bc32-6e6e3e33b8e6" providerId="AD" clId="Web-{B4558D16-131B-F4DA-1E6A-66A7833C0980}" dt="2023-04-04T17:44:22.482" v="378"/>
          <ac:cxnSpMkLst>
            <pc:docMk/>
            <pc:sldMk cId="32295437" sldId="311"/>
            <ac:cxnSpMk id="66" creationId="{4A4F266A-F2F7-47CD-8BBC-E3777E982FD2}"/>
          </ac:cxnSpMkLst>
        </pc:cxnChg>
        <pc:cxnChg chg="add del">
          <ac:chgData name="Charmy Nileshkumar Patel" userId="S::n01537561@humber.ca::cb2bc5fd-74ca-4607-bc32-6e6e3e33b8e6" providerId="AD" clId="Web-{B4558D16-131B-F4DA-1E6A-66A7833C0980}" dt="2023-04-04T17:44:22.482" v="378"/>
          <ac:cxnSpMkLst>
            <pc:docMk/>
            <pc:sldMk cId="32295437" sldId="311"/>
            <ac:cxnSpMk id="67" creationId="{20D69C80-8919-4A32-B897-F2A21F940574}"/>
          </ac:cxnSpMkLst>
        </pc:cxnChg>
        <pc:cxnChg chg="add del">
          <ac:chgData name="Charmy Nileshkumar Patel" userId="S::n01537561@humber.ca::cb2bc5fd-74ca-4607-bc32-6e6e3e33b8e6" providerId="AD" clId="Web-{B4558D16-131B-F4DA-1E6A-66A7833C0980}" dt="2023-04-04T17:44:22.482" v="378"/>
          <ac:cxnSpMkLst>
            <pc:docMk/>
            <pc:sldMk cId="32295437" sldId="311"/>
            <ac:cxnSpMk id="68" creationId="{F427B072-CC5B-481B-9719-8CD4C54444BE}"/>
          </ac:cxnSpMkLst>
        </pc:cxnChg>
        <pc:cxnChg chg="add">
          <ac:chgData name="Charmy Nileshkumar Patel" userId="S::n01537561@humber.ca::cb2bc5fd-74ca-4607-bc32-6e6e3e33b8e6" providerId="AD" clId="Web-{B4558D16-131B-F4DA-1E6A-66A7833C0980}" dt="2023-04-04T17:44:22.482" v="378"/>
          <ac:cxnSpMkLst>
            <pc:docMk/>
            <pc:sldMk cId="32295437" sldId="311"/>
            <ac:cxnSpMk id="75" creationId="{FEB90296-CFE0-401D-9CA3-32966EC4F01D}"/>
          </ac:cxnSpMkLst>
        </pc:cxnChg>
        <pc:cxnChg chg="add">
          <ac:chgData name="Charmy Nileshkumar Patel" userId="S::n01537561@humber.ca::cb2bc5fd-74ca-4607-bc32-6e6e3e33b8e6" providerId="AD" clId="Web-{B4558D16-131B-F4DA-1E6A-66A7833C0980}" dt="2023-04-04T17:44:22.482" v="378"/>
          <ac:cxnSpMkLst>
            <pc:docMk/>
            <pc:sldMk cId="32295437" sldId="311"/>
            <ac:cxnSpMk id="77" creationId="{08C9B4EE-7611-4ED9-B356-7BDD377C39B0}"/>
          </ac:cxnSpMkLst>
        </pc:cxnChg>
        <pc:cxnChg chg="add">
          <ac:chgData name="Charmy Nileshkumar Patel" userId="S::n01537561@humber.ca::cb2bc5fd-74ca-4607-bc32-6e6e3e33b8e6" providerId="AD" clId="Web-{B4558D16-131B-F4DA-1E6A-66A7833C0980}" dt="2023-04-04T17:44:22.482" v="378"/>
          <ac:cxnSpMkLst>
            <pc:docMk/>
            <pc:sldMk cId="32295437" sldId="311"/>
            <ac:cxnSpMk id="79" creationId="{4A4F266A-F2F7-47CD-8BBC-E3777E982FD2}"/>
          </ac:cxnSpMkLst>
        </pc:cxnChg>
        <pc:cxnChg chg="add">
          <ac:chgData name="Charmy Nileshkumar Patel" userId="S::n01537561@humber.ca::cb2bc5fd-74ca-4607-bc32-6e6e3e33b8e6" providerId="AD" clId="Web-{B4558D16-131B-F4DA-1E6A-66A7833C0980}" dt="2023-04-04T17:44:22.482" v="378"/>
          <ac:cxnSpMkLst>
            <pc:docMk/>
            <pc:sldMk cId="32295437" sldId="311"/>
            <ac:cxnSpMk id="81" creationId="{20D69C80-8919-4A32-B897-F2A21F940574}"/>
          </ac:cxnSpMkLst>
        </pc:cxnChg>
        <pc:cxnChg chg="add">
          <ac:chgData name="Charmy Nileshkumar Patel" userId="S::n01537561@humber.ca::cb2bc5fd-74ca-4607-bc32-6e6e3e33b8e6" providerId="AD" clId="Web-{B4558D16-131B-F4DA-1E6A-66A7833C0980}" dt="2023-04-04T17:44:22.482" v="378"/>
          <ac:cxnSpMkLst>
            <pc:docMk/>
            <pc:sldMk cId="32295437" sldId="311"/>
            <ac:cxnSpMk id="83" creationId="{F427B072-CC5B-481B-9719-8CD4C54444BE}"/>
          </ac:cxnSpMkLst>
        </pc:cxnChg>
      </pc:sldChg>
      <pc:sldMasterChg chg="del delSldLayout">
        <pc:chgData name="Charmy Nileshkumar Patel" userId="S::n01537561@humber.ca::cb2bc5fd-74ca-4607-bc32-6e6e3e33b8e6" providerId="AD" clId="Web-{B4558D16-131B-F4DA-1E6A-66A7833C0980}" dt="2023-04-04T17:05:53.556" v="0"/>
        <pc:sldMasterMkLst>
          <pc:docMk/>
          <pc:sldMasterMk cId="4242999597" sldId="2147483724"/>
        </pc:sldMasterMkLst>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85064849" sldId="2147483725"/>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560119108" sldId="2147483726"/>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2046279136" sldId="2147483727"/>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3434608042" sldId="2147483728"/>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4235759181" sldId="2147483729"/>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1862459988" sldId="2147483730"/>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753851611" sldId="2147483731"/>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875989606" sldId="2147483732"/>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1804366398" sldId="2147483733"/>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1145870208" sldId="2147483734"/>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1972182275" sldId="2147483735"/>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3013155862" sldId="2147483736"/>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1950918313" sldId="2147483737"/>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862125150" sldId="2147483738"/>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2737227945" sldId="2147483739"/>
          </pc:sldLayoutMkLst>
        </pc:sldLayoutChg>
        <pc:sldLayoutChg chg="del">
          <pc:chgData name="Charmy Nileshkumar Patel" userId="S::n01537561@humber.ca::cb2bc5fd-74ca-4607-bc32-6e6e3e33b8e6" providerId="AD" clId="Web-{B4558D16-131B-F4DA-1E6A-66A7833C0980}" dt="2023-04-04T17:05:53.556" v="0"/>
          <pc:sldLayoutMkLst>
            <pc:docMk/>
            <pc:sldMasterMk cId="4242999597" sldId="2147483724"/>
            <pc:sldLayoutMk cId="291307321" sldId="2147483740"/>
          </pc:sldLayoutMkLst>
        </pc:sldLayoutChg>
      </pc:sldMasterChg>
      <pc:sldMasterChg chg="add del addSldLayout delSldLayout modSldLayout">
        <pc:chgData name="Charmy Nileshkumar Patel" userId="S::n01537561@humber.ca::cb2bc5fd-74ca-4607-bc32-6e6e3e33b8e6" providerId="AD" clId="Web-{B4558D16-131B-F4DA-1E6A-66A7833C0980}" dt="2023-04-04T17:06:19.666" v="1"/>
        <pc:sldMasterMkLst>
          <pc:docMk/>
          <pc:sldMasterMk cId="2665165943" sldId="2147483741"/>
        </pc:sldMasterMkLst>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292543333" sldId="2147483742"/>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4056900709" sldId="2147483743"/>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2675206500" sldId="2147483744"/>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1167643262" sldId="2147483745"/>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2998583291" sldId="2147483746"/>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3415221544" sldId="2147483747"/>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1070226754" sldId="2147483748"/>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2029836973" sldId="2147483749"/>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932612800" sldId="2147483750"/>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4210955184" sldId="2147483751"/>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4248731360" sldId="2147483752"/>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1927020913" sldId="2147483753"/>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4098274893" sldId="2147483754"/>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3068190883" sldId="2147483755"/>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1612664301" sldId="2147483756"/>
          </pc:sldLayoutMkLst>
        </pc:sldLayoutChg>
        <pc:sldLayoutChg chg="add del mod replId">
          <pc:chgData name="Charmy Nileshkumar Patel" userId="S::n01537561@humber.ca::cb2bc5fd-74ca-4607-bc32-6e6e3e33b8e6" providerId="AD" clId="Web-{B4558D16-131B-F4DA-1E6A-66A7833C0980}" dt="2023-04-04T17:06:19.666" v="1"/>
          <pc:sldLayoutMkLst>
            <pc:docMk/>
            <pc:sldMasterMk cId="2665165943" sldId="2147483741"/>
            <pc:sldLayoutMk cId="1804510119" sldId="2147483757"/>
          </pc:sldLayoutMkLst>
        </pc:sldLayoutChg>
      </pc:sldMasterChg>
      <pc:sldMasterChg chg="add del addSldLayout delSldLayout modSldLayout">
        <pc:chgData name="Charmy Nileshkumar Patel" userId="S::n01537561@humber.ca::cb2bc5fd-74ca-4607-bc32-6e6e3e33b8e6" providerId="AD" clId="Web-{B4558D16-131B-F4DA-1E6A-66A7833C0980}" dt="2023-04-04T17:10:47.342" v="23"/>
        <pc:sldMasterMkLst>
          <pc:docMk/>
          <pc:sldMasterMk cId="2052203095" sldId="2147483758"/>
        </pc:sldMasterMkLst>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126223964" sldId="2147483759"/>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635920458" sldId="2147483760"/>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813370778" sldId="2147483761"/>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2010319822" sldId="2147483762"/>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558164829" sldId="2147483763"/>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459497908" sldId="2147483764"/>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2844762710" sldId="2147483765"/>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872975574" sldId="2147483766"/>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835245184" sldId="2147483767"/>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78170370" sldId="2147483768"/>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330349323" sldId="2147483769"/>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527522614" sldId="2147483770"/>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398936140" sldId="2147483771"/>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495861848" sldId="2147483772"/>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527254386" sldId="2147483773"/>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2603473387" sldId="2147483774"/>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1625150972" sldId="2147483775"/>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112137621" sldId="2147483776"/>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2483833570" sldId="2147483777"/>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050220609" sldId="2147483778"/>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871008652" sldId="2147483779"/>
          </pc:sldLayoutMkLst>
        </pc:sldLayoutChg>
        <pc:sldLayoutChg chg="add del mod replId">
          <pc:chgData name="Charmy Nileshkumar Patel" userId="S::n01537561@humber.ca::cb2bc5fd-74ca-4607-bc32-6e6e3e33b8e6" providerId="AD" clId="Web-{B4558D16-131B-F4DA-1E6A-66A7833C0980}" dt="2023-04-04T17:10:47.342" v="23"/>
          <pc:sldLayoutMkLst>
            <pc:docMk/>
            <pc:sldMasterMk cId="2052203095" sldId="2147483758"/>
            <pc:sldLayoutMk cId="325214606" sldId="2147483780"/>
          </pc:sldLayoutMkLst>
        </pc:sldLayoutChg>
      </pc:sldMasterChg>
      <pc:sldMasterChg chg="add addSldLayout modSldLayout">
        <pc:chgData name="Charmy Nileshkumar Patel" userId="S::n01537561@humber.ca::cb2bc5fd-74ca-4607-bc32-6e6e3e33b8e6" providerId="AD" clId="Web-{B4558D16-131B-F4DA-1E6A-66A7833C0980}" dt="2023-04-04T17:10:47.342" v="23"/>
        <pc:sldMasterMkLst>
          <pc:docMk/>
          <pc:sldMasterMk cId="3792698089" sldId="2147483781"/>
        </pc:sldMasterMkLst>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443470383" sldId="2147483782"/>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367757379" sldId="2147483783"/>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568271023" sldId="2147483784"/>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83203140" sldId="2147483785"/>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975512257" sldId="2147483786"/>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3951229239" sldId="2147483787"/>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876141530" sldId="2147483788"/>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4276726486" sldId="2147483789"/>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58013040" sldId="2147483790"/>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3450061838" sldId="2147483791"/>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317551709" sldId="2147483792"/>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731600062" sldId="2147483793"/>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261983125" sldId="2147483794"/>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085369595" sldId="2147483795"/>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279081714" sldId="2147483796"/>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747591072" sldId="2147483797"/>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122234137" sldId="2147483798"/>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2582556970" sldId="2147483799"/>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3625881536" sldId="2147483800"/>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436242310" sldId="2147483801"/>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110700604" sldId="2147483802"/>
          </pc:sldLayoutMkLst>
        </pc:sldLayoutChg>
        <pc:sldLayoutChg chg="add mod replId">
          <pc:chgData name="Charmy Nileshkumar Patel" userId="S::n01537561@humber.ca::cb2bc5fd-74ca-4607-bc32-6e6e3e33b8e6" providerId="AD" clId="Web-{B4558D16-131B-F4DA-1E6A-66A7833C0980}" dt="2023-04-04T17:10:47.342" v="23"/>
          <pc:sldLayoutMkLst>
            <pc:docMk/>
            <pc:sldMasterMk cId="3792698089" sldId="2147483781"/>
            <pc:sldLayoutMk cId="3766769488" sldId="2147483803"/>
          </pc:sldLayoutMkLst>
        </pc:sldLayoutChg>
      </pc:sldMasterChg>
    </pc:docChg>
  </pc:docChgLst>
  <pc:docChgLst>
    <pc:chgData name="Syed Mobashira Sultana" userId="S::n01543380@humber.ca::0905d87e-ae51-4c0a-91af-c67ed1db6bef" providerId="AD" clId="Web-{919FDF53-C443-4EB9-8BCF-2DB1474DF4EF}"/>
    <pc:docChg chg="modSld">
      <pc:chgData name="Syed Mobashira Sultana" userId="S::n01543380@humber.ca::0905d87e-ae51-4c0a-91af-c67ed1db6bef" providerId="AD" clId="Web-{919FDF53-C443-4EB9-8BCF-2DB1474DF4EF}" dt="2023-04-05T17:15:36.787" v="24"/>
      <pc:docMkLst>
        <pc:docMk/>
      </pc:docMkLst>
      <pc:sldChg chg="addSp delSp modSp mod setBg setClrOvrMap">
        <pc:chgData name="Syed Mobashira Sultana" userId="S::n01543380@humber.ca::0905d87e-ae51-4c0a-91af-c67ed1db6bef" providerId="AD" clId="Web-{919FDF53-C443-4EB9-8BCF-2DB1474DF4EF}" dt="2023-04-05T17:15:36.787" v="24"/>
        <pc:sldMkLst>
          <pc:docMk/>
          <pc:sldMk cId="2243494996" sldId="277"/>
        </pc:sldMkLst>
        <pc:spChg chg="mod">
          <ac:chgData name="Syed Mobashira Sultana" userId="S::n01543380@humber.ca::0905d87e-ae51-4c0a-91af-c67ed1db6bef" providerId="AD" clId="Web-{919FDF53-C443-4EB9-8BCF-2DB1474DF4EF}" dt="2023-04-05T17:15:36.787" v="24"/>
          <ac:spMkLst>
            <pc:docMk/>
            <pc:sldMk cId="2243494996" sldId="277"/>
            <ac:spMk id="2" creationId="{6719F29B-F233-48AF-8261-F33A4E079E3E}"/>
          </ac:spMkLst>
        </pc:spChg>
        <pc:spChg chg="add del">
          <ac:chgData name="Syed Mobashira Sultana" userId="S::n01543380@humber.ca::0905d87e-ae51-4c0a-91af-c67ed1db6bef" providerId="AD" clId="Web-{919FDF53-C443-4EB9-8BCF-2DB1474DF4EF}" dt="2023-04-05T17:04:48.698" v="1"/>
          <ac:spMkLst>
            <pc:docMk/>
            <pc:sldMk cId="2243494996" sldId="277"/>
            <ac:spMk id="7" creationId="{B7AF614F-5BC3-4086-99F5-B87C5847A071}"/>
          </ac:spMkLst>
        </pc:spChg>
        <pc:spChg chg="add del">
          <ac:chgData name="Syed Mobashira Sultana" userId="S::n01543380@humber.ca::0905d87e-ae51-4c0a-91af-c67ed1db6bef" providerId="AD" clId="Web-{919FDF53-C443-4EB9-8BCF-2DB1474DF4EF}" dt="2023-04-05T17:04:48.698" v="1"/>
          <ac:spMkLst>
            <pc:docMk/>
            <pc:sldMk cId="2243494996" sldId="277"/>
            <ac:spMk id="10" creationId="{FB5993E2-C02B-4335-ABA5-D8EC465551E3}"/>
          </ac:spMkLst>
        </pc:spChg>
        <pc:spChg chg="add del">
          <ac:chgData name="Syed Mobashira Sultana" userId="S::n01543380@humber.ca::0905d87e-ae51-4c0a-91af-c67ed1db6bef" providerId="AD" clId="Web-{919FDF53-C443-4EB9-8BCF-2DB1474DF4EF}" dt="2023-04-05T17:04:48.698" v="1"/>
          <ac:spMkLst>
            <pc:docMk/>
            <pc:sldMk cId="2243494996" sldId="277"/>
            <ac:spMk id="12" creationId="{C0B801A2-5622-4BE8-9AD2-C337A2CD0022}"/>
          </ac:spMkLst>
        </pc:spChg>
        <pc:graphicFrameChg chg="mod modGraphic">
          <ac:chgData name="Syed Mobashira Sultana" userId="S::n01543380@humber.ca::0905d87e-ae51-4c0a-91af-c67ed1db6bef" providerId="AD" clId="Web-{919FDF53-C443-4EB9-8BCF-2DB1474DF4EF}" dt="2023-04-05T17:15:36.787" v="24"/>
          <ac:graphicFrameMkLst>
            <pc:docMk/>
            <pc:sldMk cId="2243494996" sldId="277"/>
            <ac:graphicFrameMk id="5" creationId="{0EC251F6-E5A8-0AC9-E301-29ECA74F3D48}"/>
          </ac:graphicFrameMkLst>
        </pc:graphicFrameChg>
      </pc:sldChg>
      <pc:sldChg chg="addSp delSp modSp mod setBg setClrOvrMap">
        <pc:chgData name="Syed Mobashira Sultana" userId="S::n01543380@humber.ca::0905d87e-ae51-4c0a-91af-c67ed1db6bef" providerId="AD" clId="Web-{919FDF53-C443-4EB9-8BCF-2DB1474DF4EF}" dt="2023-04-05T17:15:34.037" v="22"/>
        <pc:sldMkLst>
          <pc:docMk/>
          <pc:sldMk cId="641089649" sldId="294"/>
        </pc:sldMkLst>
        <pc:spChg chg="mod ord">
          <ac:chgData name="Syed Mobashira Sultana" userId="S::n01543380@humber.ca::0905d87e-ae51-4c0a-91af-c67ed1db6bef" providerId="AD" clId="Web-{919FDF53-C443-4EB9-8BCF-2DB1474DF4EF}" dt="2023-04-05T17:15:32.834" v="17"/>
          <ac:spMkLst>
            <pc:docMk/>
            <pc:sldMk cId="641089649" sldId="294"/>
            <ac:spMk id="2" creationId="{A29DE7F2-E890-4744-88DD-A75F5E300513}"/>
          </ac:spMkLst>
        </pc:spChg>
        <pc:spChg chg="add del mod">
          <ac:chgData name="Syed Mobashira Sultana" userId="S::n01543380@humber.ca::0905d87e-ae51-4c0a-91af-c67ed1db6bef" providerId="AD" clId="Web-{919FDF53-C443-4EB9-8BCF-2DB1474DF4EF}" dt="2023-04-05T17:15:34.037" v="21"/>
          <ac:spMkLst>
            <pc:docMk/>
            <pc:sldMk cId="641089649" sldId="294"/>
            <ac:spMk id="4" creationId="{7ADA072B-2595-4360-96F1-C4EDF53EA74E}"/>
          </ac:spMkLst>
        </pc:spChg>
        <pc:spChg chg="add del">
          <ac:chgData name="Syed Mobashira Sultana" userId="S::n01543380@humber.ca::0905d87e-ae51-4c0a-91af-c67ed1db6bef" providerId="AD" clId="Web-{919FDF53-C443-4EB9-8BCF-2DB1474DF4EF}" dt="2023-04-05T17:15:32.834" v="17"/>
          <ac:spMkLst>
            <pc:docMk/>
            <pc:sldMk cId="641089649" sldId="294"/>
            <ac:spMk id="22" creationId="{4E4490D0-3672-446A-AC12-B4830333BDDD}"/>
          </ac:spMkLst>
        </pc:spChg>
        <pc:spChg chg="add del">
          <ac:chgData name="Syed Mobashira Sultana" userId="S::n01543380@humber.ca::0905d87e-ae51-4c0a-91af-c67ed1db6bef" providerId="AD" clId="Web-{919FDF53-C443-4EB9-8BCF-2DB1474DF4EF}" dt="2023-04-05T17:15:32.834" v="17"/>
          <ac:spMkLst>
            <pc:docMk/>
            <pc:sldMk cId="641089649" sldId="294"/>
            <ac:spMk id="24" creationId="{39CB82C2-DF65-4EC1-8280-F201D50F570B}"/>
          </ac:spMkLst>
        </pc:spChg>
        <pc:spChg chg="add del">
          <ac:chgData name="Syed Mobashira Sultana" userId="S::n01543380@humber.ca::0905d87e-ae51-4c0a-91af-c67ed1db6bef" providerId="AD" clId="Web-{919FDF53-C443-4EB9-8BCF-2DB1474DF4EF}" dt="2023-04-05T17:15:32.834" v="17"/>
          <ac:spMkLst>
            <pc:docMk/>
            <pc:sldMk cId="641089649" sldId="294"/>
            <ac:spMk id="26" creationId="{AE220058-3FCE-496E-ADF2-D8A6961F39F6}"/>
          </ac:spMkLst>
        </pc:spChg>
        <pc:spChg chg="add del">
          <ac:chgData name="Syed Mobashira Sultana" userId="S::n01543380@humber.ca::0905d87e-ae51-4c0a-91af-c67ed1db6bef" providerId="AD" clId="Web-{919FDF53-C443-4EB9-8BCF-2DB1474DF4EF}" dt="2023-04-05T17:15:32.834" v="17"/>
          <ac:spMkLst>
            <pc:docMk/>
            <pc:sldMk cId="641089649" sldId="294"/>
            <ac:spMk id="28" creationId="{3E9C5090-7D25-41E3-A6D3-CCAEE505E785}"/>
          </ac:spMkLst>
        </pc:spChg>
        <pc:spChg chg="add del">
          <ac:chgData name="Syed Mobashira Sultana" userId="S::n01543380@humber.ca::0905d87e-ae51-4c0a-91af-c67ed1db6bef" providerId="AD" clId="Web-{919FDF53-C443-4EB9-8BCF-2DB1474DF4EF}" dt="2023-04-05T17:15:32.834" v="17"/>
          <ac:spMkLst>
            <pc:docMk/>
            <pc:sldMk cId="641089649" sldId="294"/>
            <ac:spMk id="29" creationId="{11BF8809-0DAC-41E5-A212-ACB4A01BE95B}"/>
          </ac:spMkLst>
        </pc:spChg>
        <pc:spChg chg="add del">
          <ac:chgData name="Syed Mobashira Sultana" userId="S::n01543380@humber.ca::0905d87e-ae51-4c0a-91af-c67ed1db6bef" providerId="AD" clId="Web-{919FDF53-C443-4EB9-8BCF-2DB1474DF4EF}" dt="2023-04-05T17:10:13.633" v="9"/>
          <ac:spMkLst>
            <pc:docMk/>
            <pc:sldMk cId="641089649" sldId="294"/>
            <ac:spMk id="34" creationId="{25C8D2C1-DA83-420D-9635-D52CE066B5DA}"/>
          </ac:spMkLst>
        </pc:spChg>
        <pc:spChg chg="add del">
          <ac:chgData name="Syed Mobashira Sultana" userId="S::n01543380@humber.ca::0905d87e-ae51-4c0a-91af-c67ed1db6bef" providerId="AD" clId="Web-{919FDF53-C443-4EB9-8BCF-2DB1474DF4EF}" dt="2023-04-05T17:10:13.633" v="9"/>
          <ac:spMkLst>
            <pc:docMk/>
            <pc:sldMk cId="641089649" sldId="294"/>
            <ac:spMk id="36" creationId="{434F74C9-6A0B-409E-AD1C-45B58BE91BB8}"/>
          </ac:spMkLst>
        </pc:spChg>
        <pc:spChg chg="add del">
          <ac:chgData name="Syed Mobashira Sultana" userId="S::n01543380@humber.ca::0905d87e-ae51-4c0a-91af-c67ed1db6bef" providerId="AD" clId="Web-{919FDF53-C443-4EB9-8BCF-2DB1474DF4EF}" dt="2023-04-05T17:10:13.633" v="9"/>
          <ac:spMkLst>
            <pc:docMk/>
            <pc:sldMk cId="641089649" sldId="294"/>
            <ac:spMk id="42" creationId="{C4E89C94-E462-4566-A15A-32835FD68BCD}"/>
          </ac:spMkLst>
        </pc:spChg>
        <pc:spChg chg="add del">
          <ac:chgData name="Syed Mobashira Sultana" userId="S::n01543380@humber.ca::0905d87e-ae51-4c0a-91af-c67ed1db6bef" providerId="AD" clId="Web-{919FDF53-C443-4EB9-8BCF-2DB1474DF4EF}" dt="2023-04-05T17:10:13.633" v="9"/>
          <ac:spMkLst>
            <pc:docMk/>
            <pc:sldMk cId="641089649" sldId="294"/>
            <ac:spMk id="44" creationId="{E25F4A20-71FB-4A26-92E2-89DED49264CA}"/>
          </ac:spMkLst>
        </pc:spChg>
        <pc:spChg chg="add del">
          <ac:chgData name="Syed Mobashira Sultana" userId="S::n01543380@humber.ca::0905d87e-ae51-4c0a-91af-c67ed1db6bef" providerId="AD" clId="Web-{919FDF53-C443-4EB9-8BCF-2DB1474DF4EF}" dt="2023-04-05T17:10:20.836" v="11"/>
          <ac:spMkLst>
            <pc:docMk/>
            <pc:sldMk cId="641089649" sldId="294"/>
            <ac:spMk id="46" creationId="{25C8D2C1-DA83-420D-9635-D52CE066B5DA}"/>
          </ac:spMkLst>
        </pc:spChg>
        <pc:spChg chg="add del">
          <ac:chgData name="Syed Mobashira Sultana" userId="S::n01543380@humber.ca::0905d87e-ae51-4c0a-91af-c67ed1db6bef" providerId="AD" clId="Web-{919FDF53-C443-4EB9-8BCF-2DB1474DF4EF}" dt="2023-04-05T17:10:20.836" v="11"/>
          <ac:spMkLst>
            <pc:docMk/>
            <pc:sldMk cId="641089649" sldId="294"/>
            <ac:spMk id="47" creationId="{434F74C9-6A0B-409E-AD1C-45B58BE91BB8}"/>
          </ac:spMkLst>
        </pc:spChg>
        <pc:spChg chg="add del">
          <ac:chgData name="Syed Mobashira Sultana" userId="S::n01543380@humber.ca::0905d87e-ae51-4c0a-91af-c67ed1db6bef" providerId="AD" clId="Web-{919FDF53-C443-4EB9-8BCF-2DB1474DF4EF}" dt="2023-04-05T17:10:20.836" v="11"/>
          <ac:spMkLst>
            <pc:docMk/>
            <pc:sldMk cId="641089649" sldId="294"/>
            <ac:spMk id="50" creationId="{B9E780F8-2452-4595-A281-E594BA83DB0D}"/>
          </ac:spMkLst>
        </pc:spChg>
        <pc:spChg chg="add del">
          <ac:chgData name="Syed Mobashira Sultana" userId="S::n01543380@humber.ca::0905d87e-ae51-4c0a-91af-c67ed1db6bef" providerId="AD" clId="Web-{919FDF53-C443-4EB9-8BCF-2DB1474DF4EF}" dt="2023-04-05T17:10:20.836" v="11"/>
          <ac:spMkLst>
            <pc:docMk/>
            <pc:sldMk cId="641089649" sldId="294"/>
            <ac:spMk id="51" creationId="{A917F44A-7774-4C79-BEDC-0CC73C8C0E04}"/>
          </ac:spMkLst>
        </pc:spChg>
        <pc:spChg chg="add del">
          <ac:chgData name="Syed Mobashira Sultana" userId="S::n01543380@humber.ca::0905d87e-ae51-4c0a-91af-c67ed1db6bef" providerId="AD" clId="Web-{919FDF53-C443-4EB9-8BCF-2DB1474DF4EF}" dt="2023-04-05T17:15:32.834" v="17"/>
          <ac:spMkLst>
            <pc:docMk/>
            <pc:sldMk cId="641089649" sldId="294"/>
            <ac:spMk id="53" creationId="{25C8D2C1-DA83-420D-9635-D52CE066B5DA}"/>
          </ac:spMkLst>
        </pc:spChg>
        <pc:spChg chg="add del">
          <ac:chgData name="Syed Mobashira Sultana" userId="S::n01543380@humber.ca::0905d87e-ae51-4c0a-91af-c67ed1db6bef" providerId="AD" clId="Web-{919FDF53-C443-4EB9-8BCF-2DB1474DF4EF}" dt="2023-04-05T17:15:32.834" v="17"/>
          <ac:spMkLst>
            <pc:docMk/>
            <pc:sldMk cId="641089649" sldId="294"/>
            <ac:spMk id="54" creationId="{434F74C9-6A0B-409E-AD1C-45B58BE91BB8}"/>
          </ac:spMkLst>
        </pc:spChg>
        <pc:spChg chg="add del">
          <ac:chgData name="Syed Mobashira Sultana" userId="S::n01543380@humber.ca::0905d87e-ae51-4c0a-91af-c67ed1db6bef" providerId="AD" clId="Web-{919FDF53-C443-4EB9-8BCF-2DB1474DF4EF}" dt="2023-04-05T17:15:32.834" v="17"/>
          <ac:spMkLst>
            <pc:docMk/>
            <pc:sldMk cId="641089649" sldId="294"/>
            <ac:spMk id="57" creationId="{C4E89C94-E462-4566-A15A-32835FD68BCD}"/>
          </ac:spMkLst>
        </pc:spChg>
        <pc:spChg chg="add del">
          <ac:chgData name="Syed Mobashira Sultana" userId="S::n01543380@humber.ca::0905d87e-ae51-4c0a-91af-c67ed1db6bef" providerId="AD" clId="Web-{919FDF53-C443-4EB9-8BCF-2DB1474DF4EF}" dt="2023-04-05T17:15:32.834" v="17"/>
          <ac:spMkLst>
            <pc:docMk/>
            <pc:sldMk cId="641089649" sldId="294"/>
            <ac:spMk id="58" creationId="{E25F4A20-71FB-4A26-92E2-89DED49264CA}"/>
          </ac:spMkLst>
        </pc:spChg>
        <pc:picChg chg="add del mod">
          <ac:chgData name="Syed Mobashira Sultana" userId="S::n01543380@humber.ca::0905d87e-ae51-4c0a-91af-c67ed1db6bef" providerId="AD" clId="Web-{919FDF53-C443-4EB9-8BCF-2DB1474DF4EF}" dt="2023-04-05T17:15:34.037" v="22"/>
          <ac:picMkLst>
            <pc:docMk/>
            <pc:sldMk cId="641089649" sldId="294"/>
            <ac:picMk id="3" creationId="{13BF01EA-6681-09AE-75F6-F94FE3249EEA}"/>
          </ac:picMkLst>
        </pc:picChg>
        <pc:picChg chg="add del">
          <ac:chgData name="Syed Mobashira Sultana" userId="S::n01543380@humber.ca::0905d87e-ae51-4c0a-91af-c67ed1db6bef" providerId="AD" clId="Web-{919FDF53-C443-4EB9-8BCF-2DB1474DF4EF}" dt="2023-04-05T17:15:33.553" v="18"/>
          <ac:picMkLst>
            <pc:docMk/>
            <pc:sldMk cId="641089649" sldId="294"/>
            <ac:picMk id="6" creationId="{51925A1E-A176-ACB8-DCA8-31F4E97F6903}"/>
          </ac:picMkLst>
        </pc:picChg>
        <pc:picChg chg="add del mod">
          <ac:chgData name="Syed Mobashira Sultana" userId="S::n01543380@humber.ca::0905d87e-ae51-4c0a-91af-c67ed1db6bef" providerId="AD" clId="Web-{919FDF53-C443-4EB9-8BCF-2DB1474DF4EF}" dt="2023-04-05T17:15:32.381" v="16"/>
          <ac:picMkLst>
            <pc:docMk/>
            <pc:sldMk cId="641089649" sldId="294"/>
            <ac:picMk id="7" creationId="{6677A78E-1E05-81DC-57A9-4F75E4F6CA60}"/>
          </ac:picMkLst>
        </pc:picChg>
        <pc:cxnChg chg="add del">
          <ac:chgData name="Syed Mobashira Sultana" userId="S::n01543380@humber.ca::0905d87e-ae51-4c0a-91af-c67ed1db6bef" providerId="AD" clId="Web-{919FDF53-C443-4EB9-8BCF-2DB1474DF4EF}" dt="2023-04-05T17:15:32.834" v="17"/>
          <ac:cxnSpMkLst>
            <pc:docMk/>
            <pc:sldMk cId="641089649" sldId="294"/>
            <ac:cxnSpMk id="25" creationId="{7E1D4427-852B-4B37-8E76-0E9F1810BA2A}"/>
          </ac:cxnSpMkLst>
        </pc:cxnChg>
        <pc:cxnChg chg="add del">
          <ac:chgData name="Syed Mobashira Sultana" userId="S::n01543380@humber.ca::0905d87e-ae51-4c0a-91af-c67ed1db6bef" providerId="AD" clId="Web-{919FDF53-C443-4EB9-8BCF-2DB1474DF4EF}" dt="2023-04-05T17:15:32.834" v="17"/>
          <ac:cxnSpMkLst>
            <pc:docMk/>
            <pc:sldMk cId="641089649" sldId="294"/>
            <ac:cxnSpMk id="27" creationId="{E193F809-7E50-4AAD-8E26-878207931CB5}"/>
          </ac:cxnSpMkLst>
        </pc:cxnChg>
        <pc:cxnChg chg="add del">
          <ac:chgData name="Syed Mobashira Sultana" userId="S::n01543380@humber.ca::0905d87e-ae51-4c0a-91af-c67ed1db6bef" providerId="AD" clId="Web-{919FDF53-C443-4EB9-8BCF-2DB1474DF4EF}" dt="2023-04-05T17:10:13.633" v="9"/>
          <ac:cxnSpMkLst>
            <pc:docMk/>
            <pc:sldMk cId="641089649" sldId="294"/>
            <ac:cxnSpMk id="38" creationId="{F5486A9D-1265-4B57-91E6-68E666B978BC}"/>
          </ac:cxnSpMkLst>
        </pc:cxnChg>
        <pc:cxnChg chg="add del">
          <ac:chgData name="Syed Mobashira Sultana" userId="S::n01543380@humber.ca::0905d87e-ae51-4c0a-91af-c67ed1db6bef" providerId="AD" clId="Web-{919FDF53-C443-4EB9-8BCF-2DB1474DF4EF}" dt="2023-04-05T17:10:13.633" v="9"/>
          <ac:cxnSpMkLst>
            <pc:docMk/>
            <pc:sldMk cId="641089649" sldId="294"/>
            <ac:cxnSpMk id="40" creationId="{4071767D-5FF7-4508-B8B7-BB60FF3AB250}"/>
          </ac:cxnSpMkLst>
        </pc:cxnChg>
        <pc:cxnChg chg="add del">
          <ac:chgData name="Syed Mobashira Sultana" userId="S::n01543380@humber.ca::0905d87e-ae51-4c0a-91af-c67ed1db6bef" providerId="AD" clId="Web-{919FDF53-C443-4EB9-8BCF-2DB1474DF4EF}" dt="2023-04-05T17:10:20.836" v="11"/>
          <ac:cxnSpMkLst>
            <pc:docMk/>
            <pc:sldMk cId="641089649" sldId="294"/>
            <ac:cxnSpMk id="48" creationId="{F5486A9D-1265-4B57-91E6-68E666B978BC}"/>
          </ac:cxnSpMkLst>
        </pc:cxnChg>
        <pc:cxnChg chg="add del">
          <ac:chgData name="Syed Mobashira Sultana" userId="S::n01543380@humber.ca::0905d87e-ae51-4c0a-91af-c67ed1db6bef" providerId="AD" clId="Web-{919FDF53-C443-4EB9-8BCF-2DB1474DF4EF}" dt="2023-04-05T17:10:20.836" v="11"/>
          <ac:cxnSpMkLst>
            <pc:docMk/>
            <pc:sldMk cId="641089649" sldId="294"/>
            <ac:cxnSpMk id="49" creationId="{E6E50488-8E5E-4E36-9763-092234CAED4A}"/>
          </ac:cxnSpMkLst>
        </pc:cxnChg>
        <pc:cxnChg chg="add del">
          <ac:chgData name="Syed Mobashira Sultana" userId="S::n01543380@humber.ca::0905d87e-ae51-4c0a-91af-c67ed1db6bef" providerId="AD" clId="Web-{919FDF53-C443-4EB9-8BCF-2DB1474DF4EF}" dt="2023-04-05T17:15:32.834" v="17"/>
          <ac:cxnSpMkLst>
            <pc:docMk/>
            <pc:sldMk cId="641089649" sldId="294"/>
            <ac:cxnSpMk id="55" creationId="{F5486A9D-1265-4B57-91E6-68E666B978BC}"/>
          </ac:cxnSpMkLst>
        </pc:cxnChg>
        <pc:cxnChg chg="add del">
          <ac:chgData name="Syed Mobashira Sultana" userId="S::n01543380@humber.ca::0905d87e-ae51-4c0a-91af-c67ed1db6bef" providerId="AD" clId="Web-{919FDF53-C443-4EB9-8BCF-2DB1474DF4EF}" dt="2023-04-05T17:15:32.834" v="17"/>
          <ac:cxnSpMkLst>
            <pc:docMk/>
            <pc:sldMk cId="641089649" sldId="294"/>
            <ac:cxnSpMk id="56" creationId="{4071767D-5FF7-4508-B8B7-BB60FF3AB250}"/>
          </ac:cxnSpMkLst>
        </pc:cxnChg>
      </pc:sldChg>
    </pc:docChg>
  </pc:docChgLst>
  <pc:docChgLst>
    <pc:chgData name="Pravina Prajapati" userId="S::n01579926@humber.ca::7c1ba1cd-96e7-4c8b-8f39-20ee39094f83" providerId="AD" clId="Web-{FAA84EC8-3C82-47F1-1AE7-574F5E8AE68A}"/>
    <pc:docChg chg="modSld addMainMaster delMainMaster">
      <pc:chgData name="Pravina Prajapati" userId="S::n01579926@humber.ca::7c1ba1cd-96e7-4c8b-8f39-20ee39094f83" providerId="AD" clId="Web-{FAA84EC8-3C82-47F1-1AE7-574F5E8AE68A}" dt="2023-04-04T17:05:41.454" v="0"/>
      <pc:docMkLst>
        <pc:docMk/>
      </pc:docMkLst>
      <pc:sldChg chg="modSp mod modClrScheme chgLayout">
        <pc:chgData name="Pravina Prajapati" userId="S::n01579926@humber.ca::7c1ba1cd-96e7-4c8b-8f39-20ee39094f83" providerId="AD" clId="Web-{FAA84EC8-3C82-47F1-1AE7-574F5E8AE68A}" dt="2023-04-04T17:05:41.454" v="0"/>
        <pc:sldMkLst>
          <pc:docMk/>
          <pc:sldMk cId="707789176" sldId="258"/>
        </pc:sldMkLst>
        <pc:spChg chg="mod ord">
          <ac:chgData name="Pravina Prajapati" userId="S::n01579926@humber.ca::7c1ba1cd-96e7-4c8b-8f39-20ee39094f83" providerId="AD" clId="Web-{FAA84EC8-3C82-47F1-1AE7-574F5E8AE68A}" dt="2023-04-04T17:05:41.454" v="0"/>
          <ac:spMkLst>
            <pc:docMk/>
            <pc:sldMk cId="707789176" sldId="258"/>
            <ac:spMk id="2" creationId="{A29DE7F2-E890-4744-88DD-A75F5E300513}"/>
          </ac:spMkLst>
        </pc:spChg>
      </pc:sldChg>
      <pc:sldChg chg="modSp mod modClrScheme chgLayout">
        <pc:chgData name="Pravina Prajapati" userId="S::n01579926@humber.ca::7c1ba1cd-96e7-4c8b-8f39-20ee39094f83" providerId="AD" clId="Web-{FAA84EC8-3C82-47F1-1AE7-574F5E8AE68A}" dt="2023-04-04T17:05:41.454" v="0"/>
        <pc:sldMkLst>
          <pc:docMk/>
          <pc:sldMk cId="1593920805" sldId="262"/>
        </pc:sldMkLst>
        <pc:spChg chg="mod ord">
          <ac:chgData name="Pravina Prajapati" userId="S::n01579926@humber.ca::7c1ba1cd-96e7-4c8b-8f39-20ee39094f83" providerId="AD" clId="Web-{FAA84EC8-3C82-47F1-1AE7-574F5E8AE68A}" dt="2023-04-04T17:05:41.454" v="0"/>
          <ac:spMkLst>
            <pc:docMk/>
            <pc:sldMk cId="1593920805" sldId="262"/>
            <ac:spMk id="32" creationId="{91317321-E1FC-DEE8-30A0-1A4FF41AC5C2}"/>
          </ac:spMkLst>
        </pc:spChg>
        <pc:spChg chg="mod ord">
          <ac:chgData name="Pravina Prajapati" userId="S::n01579926@humber.ca::7c1ba1cd-96e7-4c8b-8f39-20ee39094f83" providerId="AD" clId="Web-{FAA84EC8-3C82-47F1-1AE7-574F5E8AE68A}" dt="2023-04-04T17:05:41.454" v="0"/>
          <ac:spMkLst>
            <pc:docMk/>
            <pc:sldMk cId="1593920805" sldId="262"/>
            <ac:spMk id="38" creationId="{86435597-3730-4E92-7613-9B6231432AA8}"/>
          </ac:spMkLst>
        </pc:spChg>
      </pc:sldChg>
      <pc:sldChg chg="modSp mod modClrScheme chgLayout">
        <pc:chgData name="Pravina Prajapati" userId="S::n01579926@humber.ca::7c1ba1cd-96e7-4c8b-8f39-20ee39094f83" providerId="AD" clId="Web-{FAA84EC8-3C82-47F1-1AE7-574F5E8AE68A}" dt="2023-04-04T17:05:41.454" v="0"/>
        <pc:sldMkLst>
          <pc:docMk/>
          <pc:sldMk cId="2243494996" sldId="277"/>
        </pc:sldMkLst>
        <pc:spChg chg="mod ord">
          <ac:chgData name="Pravina Prajapati" userId="S::n01579926@humber.ca::7c1ba1cd-96e7-4c8b-8f39-20ee39094f83" providerId="AD" clId="Web-{FAA84EC8-3C82-47F1-1AE7-574F5E8AE68A}" dt="2023-04-04T17:05:41.454" v="0"/>
          <ac:spMkLst>
            <pc:docMk/>
            <pc:sldMk cId="2243494996" sldId="277"/>
            <ac:spMk id="2" creationId="{6719F29B-F233-48AF-8261-F33A4E079E3E}"/>
          </ac:spMkLst>
        </pc:spChg>
        <pc:spChg chg="mod ord">
          <ac:chgData name="Pravina Prajapati" userId="S::n01579926@humber.ca::7c1ba1cd-96e7-4c8b-8f39-20ee39094f83" providerId="AD" clId="Web-{FAA84EC8-3C82-47F1-1AE7-574F5E8AE68A}" dt="2023-04-04T17:05:41.454" v="0"/>
          <ac:spMkLst>
            <pc:docMk/>
            <pc:sldMk cId="2243494996" sldId="277"/>
            <ac:spMk id="3" creationId="{35E3EA69-4E0E-41BD-8095-A124225A2647}"/>
          </ac:spMkLst>
        </pc:spChg>
        <pc:spChg chg="mod ord">
          <ac:chgData name="Pravina Prajapati" userId="S::n01579926@humber.ca::7c1ba1cd-96e7-4c8b-8f39-20ee39094f83" providerId="AD" clId="Web-{FAA84EC8-3C82-47F1-1AE7-574F5E8AE68A}" dt="2023-04-04T17:05:41.454" v="0"/>
          <ac:spMkLst>
            <pc:docMk/>
            <pc:sldMk cId="2243494996" sldId="277"/>
            <ac:spMk id="4" creationId="{328F602C-7F98-4C02-99D4-ED65E00D66A4}"/>
          </ac:spMkLst>
        </pc:spChg>
      </pc:sldChg>
      <pc:sldChg chg="modSp mod modClrScheme chgLayout">
        <pc:chgData name="Pravina Prajapati" userId="S::n01579926@humber.ca::7c1ba1cd-96e7-4c8b-8f39-20ee39094f83" providerId="AD" clId="Web-{FAA84EC8-3C82-47F1-1AE7-574F5E8AE68A}" dt="2023-04-04T17:05:41.454" v="0"/>
        <pc:sldMkLst>
          <pc:docMk/>
          <pc:sldMk cId="641089649" sldId="294"/>
        </pc:sldMkLst>
        <pc:spChg chg="mod ord">
          <ac:chgData name="Pravina Prajapati" userId="S::n01579926@humber.ca::7c1ba1cd-96e7-4c8b-8f39-20ee39094f83" providerId="AD" clId="Web-{FAA84EC8-3C82-47F1-1AE7-574F5E8AE68A}" dt="2023-04-04T17:05:41.454" v="0"/>
          <ac:spMkLst>
            <pc:docMk/>
            <pc:sldMk cId="641089649" sldId="294"/>
            <ac:spMk id="2" creationId="{A29DE7F2-E890-4744-88DD-A75F5E300513}"/>
          </ac:spMkLst>
        </pc:spChg>
      </pc:sldChg>
      <pc:sldChg chg="modSp mod modClrScheme chgLayout">
        <pc:chgData name="Pravina Prajapati" userId="S::n01579926@humber.ca::7c1ba1cd-96e7-4c8b-8f39-20ee39094f83" providerId="AD" clId="Web-{FAA84EC8-3C82-47F1-1AE7-574F5E8AE68A}" dt="2023-04-04T17:05:41.454" v="0"/>
        <pc:sldMkLst>
          <pc:docMk/>
          <pc:sldMk cId="1045972725" sldId="295"/>
        </pc:sldMkLst>
        <pc:spChg chg="mod ord">
          <ac:chgData name="Pravina Prajapati" userId="S::n01579926@humber.ca::7c1ba1cd-96e7-4c8b-8f39-20ee39094f83" providerId="AD" clId="Web-{FAA84EC8-3C82-47F1-1AE7-574F5E8AE68A}" dt="2023-04-04T17:05:41.454" v="0"/>
          <ac:spMkLst>
            <pc:docMk/>
            <pc:sldMk cId="1045972725" sldId="295"/>
            <ac:spMk id="2" creationId="{5864BC4F-3D59-464A-857E-6F155B368ED7}"/>
          </ac:spMkLst>
        </pc:spChg>
        <pc:spChg chg="mod ord">
          <ac:chgData name="Pravina Prajapati" userId="S::n01579926@humber.ca::7c1ba1cd-96e7-4c8b-8f39-20ee39094f83" providerId="AD" clId="Web-{FAA84EC8-3C82-47F1-1AE7-574F5E8AE68A}" dt="2023-04-04T17:05:41.454" v="0"/>
          <ac:spMkLst>
            <pc:docMk/>
            <pc:sldMk cId="1045972725" sldId="295"/>
            <ac:spMk id="4" creationId="{BD63931C-8215-9E1A-53B1-AD7129528F30}"/>
          </ac:spMkLst>
        </pc:spChg>
        <pc:spChg chg="mod ord">
          <ac:chgData name="Pravina Prajapati" userId="S::n01579926@humber.ca::7c1ba1cd-96e7-4c8b-8f39-20ee39094f83" providerId="AD" clId="Web-{FAA84EC8-3C82-47F1-1AE7-574F5E8AE68A}" dt="2023-04-04T17:05:41.454" v="0"/>
          <ac:spMkLst>
            <pc:docMk/>
            <pc:sldMk cId="1045972725" sldId="295"/>
            <ac:spMk id="7" creationId="{EBC02F21-4E3C-469E-B11C-9214231082D3}"/>
          </ac:spMkLst>
        </pc:spChg>
        <pc:spChg chg="mod ord">
          <ac:chgData name="Pravina Prajapati" userId="S::n01579926@humber.ca::7c1ba1cd-96e7-4c8b-8f39-20ee39094f83" providerId="AD" clId="Web-{FAA84EC8-3C82-47F1-1AE7-574F5E8AE68A}" dt="2023-04-04T17:05:41.454" v="0"/>
          <ac:spMkLst>
            <pc:docMk/>
            <pc:sldMk cId="1045972725" sldId="295"/>
            <ac:spMk id="9" creationId="{8C1455DF-5CEC-44A2-A92D-8E901D15B7CC}"/>
          </ac:spMkLst>
        </pc:spChg>
        <pc:spChg chg="mod ord">
          <ac:chgData name="Pravina Prajapati" userId="S::n01579926@humber.ca::7c1ba1cd-96e7-4c8b-8f39-20ee39094f83" providerId="AD" clId="Web-{FAA84EC8-3C82-47F1-1AE7-574F5E8AE68A}" dt="2023-04-04T17:05:41.454" v="0"/>
          <ac:spMkLst>
            <pc:docMk/>
            <pc:sldMk cId="1045972725" sldId="295"/>
            <ac:spMk id="10" creationId="{7C7E7B18-D05F-4C44-8718-8C671160FC98}"/>
          </ac:spMkLst>
        </pc:spChg>
        <pc:spChg chg="mod ord">
          <ac:chgData name="Pravina Prajapati" userId="S::n01579926@humber.ca::7c1ba1cd-96e7-4c8b-8f39-20ee39094f83" providerId="AD" clId="Web-{FAA84EC8-3C82-47F1-1AE7-574F5E8AE68A}" dt="2023-04-04T17:05:41.454" v="0"/>
          <ac:spMkLst>
            <pc:docMk/>
            <pc:sldMk cId="1045972725" sldId="295"/>
            <ac:spMk id="11" creationId="{C4EAD5C6-02F0-4D27-8D85-1BD5EA833D6F}"/>
          </ac:spMkLst>
        </pc:spChg>
        <pc:spChg chg="mod ord">
          <ac:chgData name="Pravina Prajapati" userId="S::n01579926@humber.ca::7c1ba1cd-96e7-4c8b-8f39-20ee39094f83" providerId="AD" clId="Web-{FAA84EC8-3C82-47F1-1AE7-574F5E8AE68A}" dt="2023-04-04T17:05:41.454" v="0"/>
          <ac:spMkLst>
            <pc:docMk/>
            <pc:sldMk cId="1045972725" sldId="295"/>
            <ac:spMk id="20" creationId="{BC46925A-8382-42EB-891C-DBB4EAAA33F8}"/>
          </ac:spMkLst>
        </pc:spChg>
        <pc:spChg chg="mod ord">
          <ac:chgData name="Pravina Prajapati" userId="S::n01579926@humber.ca::7c1ba1cd-96e7-4c8b-8f39-20ee39094f83" providerId="AD" clId="Web-{FAA84EC8-3C82-47F1-1AE7-574F5E8AE68A}" dt="2023-04-04T17:05:41.454" v="0"/>
          <ac:spMkLst>
            <pc:docMk/>
            <pc:sldMk cId="1045972725" sldId="295"/>
            <ac:spMk id="21" creationId="{318AFADE-B54F-4988-8000-B9336A395336}"/>
          </ac:spMkLst>
        </pc:spChg>
        <pc:spChg chg="mod ord">
          <ac:chgData name="Pravina Prajapati" userId="S::n01579926@humber.ca::7c1ba1cd-96e7-4c8b-8f39-20ee39094f83" providerId="AD" clId="Web-{FAA84EC8-3C82-47F1-1AE7-574F5E8AE68A}" dt="2023-04-04T17:05:41.454" v="0"/>
          <ac:spMkLst>
            <pc:docMk/>
            <pc:sldMk cId="1045972725" sldId="295"/>
            <ac:spMk id="22" creationId="{F296843C-0ED0-4314-A6F0-DD60C828DDFB}"/>
          </ac:spMkLst>
        </pc:spChg>
        <pc:spChg chg="mod ord">
          <ac:chgData name="Pravina Prajapati" userId="S::n01579926@humber.ca::7c1ba1cd-96e7-4c8b-8f39-20ee39094f83" providerId="AD" clId="Web-{FAA84EC8-3C82-47F1-1AE7-574F5E8AE68A}" dt="2023-04-04T17:05:41.454" v="0"/>
          <ac:spMkLst>
            <pc:docMk/>
            <pc:sldMk cId="1045972725" sldId="295"/>
            <ac:spMk id="23" creationId="{649BF20C-562E-400E-BEA6-1D5F81F2FE44}"/>
          </ac:spMkLst>
        </pc:spChg>
        <pc:spChg chg="mod ord">
          <ac:chgData name="Pravina Prajapati" userId="S::n01579926@humber.ca::7c1ba1cd-96e7-4c8b-8f39-20ee39094f83" providerId="AD" clId="Web-{FAA84EC8-3C82-47F1-1AE7-574F5E8AE68A}" dt="2023-04-04T17:05:41.454" v="0"/>
          <ac:spMkLst>
            <pc:docMk/>
            <pc:sldMk cId="1045972725" sldId="295"/>
            <ac:spMk id="24" creationId="{5AA25980-D334-4FC0-9091-936E53B8D321}"/>
          </ac:spMkLst>
        </pc:spChg>
      </pc:sldChg>
      <pc:sldChg chg="modSp mod modClrScheme chgLayout">
        <pc:chgData name="Pravina Prajapati" userId="S::n01579926@humber.ca::7c1ba1cd-96e7-4c8b-8f39-20ee39094f83" providerId="AD" clId="Web-{FAA84EC8-3C82-47F1-1AE7-574F5E8AE68A}" dt="2023-04-04T17:05:41.454" v="0"/>
        <pc:sldMkLst>
          <pc:docMk/>
          <pc:sldMk cId="3708356766" sldId="296"/>
        </pc:sldMkLst>
        <pc:spChg chg="mod ord">
          <ac:chgData name="Pravina Prajapati" userId="S::n01579926@humber.ca::7c1ba1cd-96e7-4c8b-8f39-20ee39094f83" providerId="AD" clId="Web-{FAA84EC8-3C82-47F1-1AE7-574F5E8AE68A}" dt="2023-04-04T17:05:41.454" v="0"/>
          <ac:spMkLst>
            <pc:docMk/>
            <pc:sldMk cId="3708356766" sldId="296"/>
            <ac:spMk id="2" creationId="{A29DE7F2-E890-4744-88DD-A75F5E300513}"/>
          </ac:spMkLst>
        </pc:spChg>
      </pc:sldChg>
      <pc:sldChg chg="mod modClrScheme chgLayout">
        <pc:chgData name="Pravina Prajapati" userId="S::n01579926@humber.ca::7c1ba1cd-96e7-4c8b-8f39-20ee39094f83" providerId="AD" clId="Web-{FAA84EC8-3C82-47F1-1AE7-574F5E8AE68A}" dt="2023-04-04T17:05:41.454" v="0"/>
        <pc:sldMkLst>
          <pc:docMk/>
          <pc:sldMk cId="717804343" sldId="297"/>
        </pc:sldMkLst>
      </pc:sldChg>
      <pc:sldChg chg="mod modClrScheme chgLayout">
        <pc:chgData name="Pravina Prajapati" userId="S::n01579926@humber.ca::7c1ba1cd-96e7-4c8b-8f39-20ee39094f83" providerId="AD" clId="Web-{FAA84EC8-3C82-47F1-1AE7-574F5E8AE68A}" dt="2023-04-04T17:05:41.454" v="0"/>
        <pc:sldMkLst>
          <pc:docMk/>
          <pc:sldMk cId="14691746" sldId="298"/>
        </pc:sldMkLst>
      </pc:sldChg>
      <pc:sldChg chg="modSp mod modClrScheme chgLayout">
        <pc:chgData name="Pravina Prajapati" userId="S::n01579926@humber.ca::7c1ba1cd-96e7-4c8b-8f39-20ee39094f83" providerId="AD" clId="Web-{FAA84EC8-3C82-47F1-1AE7-574F5E8AE68A}" dt="2023-04-04T17:05:41.454" v="0"/>
        <pc:sldMkLst>
          <pc:docMk/>
          <pc:sldMk cId="1938739224" sldId="299"/>
        </pc:sldMkLst>
        <pc:spChg chg="mod ord">
          <ac:chgData name="Pravina Prajapati" userId="S::n01579926@humber.ca::7c1ba1cd-96e7-4c8b-8f39-20ee39094f83" providerId="AD" clId="Web-{FAA84EC8-3C82-47F1-1AE7-574F5E8AE68A}" dt="2023-04-04T17:05:41.454" v="0"/>
          <ac:spMkLst>
            <pc:docMk/>
            <pc:sldMk cId="1938739224" sldId="299"/>
            <ac:spMk id="20" creationId="{3169B29D-7EC9-F0B8-0E5E-E861748DF011}"/>
          </ac:spMkLst>
        </pc:spChg>
        <pc:spChg chg="mod ord">
          <ac:chgData name="Pravina Prajapati" userId="S::n01579926@humber.ca::7c1ba1cd-96e7-4c8b-8f39-20ee39094f83" providerId="AD" clId="Web-{FAA84EC8-3C82-47F1-1AE7-574F5E8AE68A}" dt="2023-04-04T17:05:41.454" v="0"/>
          <ac:spMkLst>
            <pc:docMk/>
            <pc:sldMk cId="1938739224" sldId="299"/>
            <ac:spMk id="36" creationId="{E658FBF2-9449-E082-6A9C-80E3879FBA6D}"/>
          </ac:spMkLst>
        </pc:spChg>
      </pc:sldChg>
      <pc:sldChg chg="mod modClrScheme chgLayout">
        <pc:chgData name="Pravina Prajapati" userId="S::n01579926@humber.ca::7c1ba1cd-96e7-4c8b-8f39-20ee39094f83" providerId="AD" clId="Web-{FAA84EC8-3C82-47F1-1AE7-574F5E8AE68A}" dt="2023-04-04T17:05:41.454" v="0"/>
        <pc:sldMkLst>
          <pc:docMk/>
          <pc:sldMk cId="3973036491" sldId="300"/>
        </pc:sldMkLst>
      </pc:sldChg>
      <pc:sldChg chg="mod modClrScheme chgLayout">
        <pc:chgData name="Pravina Prajapati" userId="S::n01579926@humber.ca::7c1ba1cd-96e7-4c8b-8f39-20ee39094f83" providerId="AD" clId="Web-{FAA84EC8-3C82-47F1-1AE7-574F5E8AE68A}" dt="2023-04-04T17:05:41.454" v="0"/>
        <pc:sldMkLst>
          <pc:docMk/>
          <pc:sldMk cId="103173917" sldId="301"/>
        </pc:sldMkLst>
      </pc:sldChg>
      <pc:sldChg chg="modSp mod modClrScheme chgLayout">
        <pc:chgData name="Pravina Prajapati" userId="S::n01579926@humber.ca::7c1ba1cd-96e7-4c8b-8f39-20ee39094f83" providerId="AD" clId="Web-{FAA84EC8-3C82-47F1-1AE7-574F5E8AE68A}" dt="2023-04-04T17:05:41.454" v="0"/>
        <pc:sldMkLst>
          <pc:docMk/>
          <pc:sldMk cId="1691302125" sldId="303"/>
        </pc:sldMkLst>
        <pc:spChg chg="mod ord">
          <ac:chgData name="Pravina Prajapati" userId="S::n01579926@humber.ca::7c1ba1cd-96e7-4c8b-8f39-20ee39094f83" providerId="AD" clId="Web-{FAA84EC8-3C82-47F1-1AE7-574F5E8AE68A}" dt="2023-04-04T17:05:41.454" v="0"/>
          <ac:spMkLst>
            <pc:docMk/>
            <pc:sldMk cId="1691302125" sldId="303"/>
            <ac:spMk id="20" creationId="{3169B29D-7EC9-F0B8-0E5E-E861748DF011}"/>
          </ac:spMkLst>
        </pc:spChg>
        <pc:spChg chg="mod ord">
          <ac:chgData name="Pravina Prajapati" userId="S::n01579926@humber.ca::7c1ba1cd-96e7-4c8b-8f39-20ee39094f83" providerId="AD" clId="Web-{FAA84EC8-3C82-47F1-1AE7-574F5E8AE68A}" dt="2023-04-04T17:05:41.454" v="0"/>
          <ac:spMkLst>
            <pc:docMk/>
            <pc:sldMk cId="1691302125" sldId="303"/>
            <ac:spMk id="36" creationId="{E658FBF2-9449-E082-6A9C-80E3879FBA6D}"/>
          </ac:spMkLst>
        </pc:spChg>
      </pc:sldChg>
      <pc:sldChg chg="mod modClrScheme chgLayout">
        <pc:chgData name="Pravina Prajapati" userId="S::n01579926@humber.ca::7c1ba1cd-96e7-4c8b-8f39-20ee39094f83" providerId="AD" clId="Web-{FAA84EC8-3C82-47F1-1AE7-574F5E8AE68A}" dt="2023-04-04T17:05:41.454" v="0"/>
        <pc:sldMkLst>
          <pc:docMk/>
          <pc:sldMk cId="1312140479" sldId="304"/>
        </pc:sldMkLst>
      </pc:sldChg>
      <pc:sldChg chg="modSp mod modClrScheme chgLayout">
        <pc:chgData name="Pravina Prajapati" userId="S::n01579926@humber.ca::7c1ba1cd-96e7-4c8b-8f39-20ee39094f83" providerId="AD" clId="Web-{FAA84EC8-3C82-47F1-1AE7-574F5E8AE68A}" dt="2023-04-04T17:05:41.454" v="0"/>
        <pc:sldMkLst>
          <pc:docMk/>
          <pc:sldMk cId="282684278" sldId="305"/>
        </pc:sldMkLst>
        <pc:spChg chg="mod ord">
          <ac:chgData name="Pravina Prajapati" userId="S::n01579926@humber.ca::7c1ba1cd-96e7-4c8b-8f39-20ee39094f83" providerId="AD" clId="Web-{FAA84EC8-3C82-47F1-1AE7-574F5E8AE68A}" dt="2023-04-04T17:05:41.454" v="0"/>
          <ac:spMkLst>
            <pc:docMk/>
            <pc:sldMk cId="282684278" sldId="305"/>
            <ac:spMk id="20" creationId="{3169B29D-7EC9-F0B8-0E5E-E861748DF011}"/>
          </ac:spMkLst>
        </pc:spChg>
        <pc:spChg chg="mod ord">
          <ac:chgData name="Pravina Prajapati" userId="S::n01579926@humber.ca::7c1ba1cd-96e7-4c8b-8f39-20ee39094f83" providerId="AD" clId="Web-{FAA84EC8-3C82-47F1-1AE7-574F5E8AE68A}" dt="2023-04-04T17:05:41.454" v="0"/>
          <ac:spMkLst>
            <pc:docMk/>
            <pc:sldMk cId="282684278" sldId="305"/>
            <ac:spMk id="36" creationId="{E658FBF2-9449-E082-6A9C-80E3879FBA6D}"/>
          </ac:spMkLst>
        </pc:spChg>
      </pc:sldChg>
      <pc:sldChg chg="mod modClrScheme chgLayout">
        <pc:chgData name="Pravina Prajapati" userId="S::n01579926@humber.ca::7c1ba1cd-96e7-4c8b-8f39-20ee39094f83" providerId="AD" clId="Web-{FAA84EC8-3C82-47F1-1AE7-574F5E8AE68A}" dt="2023-04-04T17:05:41.454" v="0"/>
        <pc:sldMkLst>
          <pc:docMk/>
          <pc:sldMk cId="1323477565" sldId="306"/>
        </pc:sldMkLst>
      </pc:sldChg>
      <pc:sldChg chg="mod modClrScheme chgLayout">
        <pc:chgData name="Pravina Prajapati" userId="S::n01579926@humber.ca::7c1ba1cd-96e7-4c8b-8f39-20ee39094f83" providerId="AD" clId="Web-{FAA84EC8-3C82-47F1-1AE7-574F5E8AE68A}" dt="2023-04-04T17:05:41.454" v="0"/>
        <pc:sldMkLst>
          <pc:docMk/>
          <pc:sldMk cId="137405632" sldId="307"/>
        </pc:sldMkLst>
      </pc:sldChg>
      <pc:sldChg chg="mod modClrScheme chgLayout">
        <pc:chgData name="Pravina Prajapati" userId="S::n01579926@humber.ca::7c1ba1cd-96e7-4c8b-8f39-20ee39094f83" providerId="AD" clId="Web-{FAA84EC8-3C82-47F1-1AE7-574F5E8AE68A}" dt="2023-04-04T17:05:41.454" v="0"/>
        <pc:sldMkLst>
          <pc:docMk/>
          <pc:sldMk cId="1290578802" sldId="308"/>
        </pc:sldMkLst>
      </pc:sldChg>
      <pc:sldChg chg="mod modClrScheme chgLayout">
        <pc:chgData name="Pravina Prajapati" userId="S::n01579926@humber.ca::7c1ba1cd-96e7-4c8b-8f39-20ee39094f83" providerId="AD" clId="Web-{FAA84EC8-3C82-47F1-1AE7-574F5E8AE68A}" dt="2023-04-04T17:05:41.454" v="0"/>
        <pc:sldMkLst>
          <pc:docMk/>
          <pc:sldMk cId="69373306" sldId="309"/>
        </pc:sldMkLst>
      </pc:sldChg>
      <pc:sldMasterChg chg="del delSldLayout">
        <pc:chgData name="Pravina Prajapati" userId="S::n01579926@humber.ca::7c1ba1cd-96e7-4c8b-8f39-20ee39094f83" providerId="AD" clId="Web-{FAA84EC8-3C82-47F1-1AE7-574F5E8AE68A}" dt="2023-04-04T17:05:41.454" v="0"/>
        <pc:sldMasterMkLst>
          <pc:docMk/>
          <pc:sldMasterMk cId="1694075969" sldId="2147483701"/>
        </pc:sldMasterMkLst>
        <pc:sldLayoutChg chg="del">
          <pc:chgData name="Pravina Prajapati" userId="S::n01579926@humber.ca::7c1ba1cd-96e7-4c8b-8f39-20ee39094f83" providerId="AD" clId="Web-{FAA84EC8-3C82-47F1-1AE7-574F5E8AE68A}" dt="2023-04-04T17:05:41.454" v="0"/>
          <pc:sldLayoutMkLst>
            <pc:docMk/>
            <pc:sldMasterMk cId="1694075969" sldId="2147483701"/>
            <pc:sldLayoutMk cId="1903194254" sldId="2147483702"/>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429393654" sldId="2147483703"/>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3179622309" sldId="2147483704"/>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49291266" sldId="2147483705"/>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307749003" sldId="2147483706"/>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698546118" sldId="2147483707"/>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3204985163" sldId="2147483708"/>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022020541" sldId="2147483709"/>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969613043" sldId="2147483710"/>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690574040" sldId="2147483711"/>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287073749" sldId="2147483712"/>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436913872" sldId="2147483713"/>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205551238" sldId="2147483714"/>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963888582" sldId="2147483715"/>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960585695" sldId="2147483716"/>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795180412" sldId="2147483717"/>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1758825988" sldId="2147483718"/>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256634150" sldId="2147483719"/>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732709670" sldId="2147483720"/>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4112452934" sldId="2147483721"/>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3761187920" sldId="2147483722"/>
          </pc:sldLayoutMkLst>
        </pc:sldLayoutChg>
        <pc:sldLayoutChg chg="del">
          <pc:chgData name="Pravina Prajapati" userId="S::n01579926@humber.ca::7c1ba1cd-96e7-4c8b-8f39-20ee39094f83" providerId="AD" clId="Web-{FAA84EC8-3C82-47F1-1AE7-574F5E8AE68A}" dt="2023-04-04T17:05:41.454" v="0"/>
          <pc:sldLayoutMkLst>
            <pc:docMk/>
            <pc:sldMasterMk cId="1694075969" sldId="2147483701"/>
            <pc:sldLayoutMk cId="2164912841" sldId="2147483723"/>
          </pc:sldLayoutMkLst>
        </pc:sldLayoutChg>
      </pc:sldMasterChg>
      <pc:sldMasterChg chg="add addSldLayout modSldLayout">
        <pc:chgData name="Pravina Prajapati" userId="S::n01579926@humber.ca::7c1ba1cd-96e7-4c8b-8f39-20ee39094f83" providerId="AD" clId="Web-{FAA84EC8-3C82-47F1-1AE7-574F5E8AE68A}" dt="2023-04-04T17:05:41.454" v="0"/>
        <pc:sldMasterMkLst>
          <pc:docMk/>
          <pc:sldMasterMk cId="4242999597" sldId="2147483724"/>
        </pc:sldMasterMkLst>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85064849" sldId="2147483725"/>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560119108" sldId="2147483726"/>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2046279136" sldId="2147483727"/>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3434608042" sldId="2147483728"/>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4235759181" sldId="2147483729"/>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1862459988" sldId="2147483730"/>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753851611" sldId="2147483731"/>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875989606" sldId="2147483732"/>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1804366398" sldId="2147483733"/>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1145870208" sldId="2147483734"/>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1972182275" sldId="2147483735"/>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3013155862" sldId="2147483736"/>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1950918313" sldId="2147483737"/>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862125150" sldId="2147483738"/>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2737227945" sldId="2147483739"/>
          </pc:sldLayoutMkLst>
        </pc:sldLayoutChg>
        <pc:sldLayoutChg chg="add mod replId">
          <pc:chgData name="Pravina Prajapati" userId="S::n01579926@humber.ca::7c1ba1cd-96e7-4c8b-8f39-20ee39094f83" providerId="AD" clId="Web-{FAA84EC8-3C82-47F1-1AE7-574F5E8AE68A}" dt="2023-04-04T17:05:41.454" v="0"/>
          <pc:sldLayoutMkLst>
            <pc:docMk/>
            <pc:sldMasterMk cId="4242999597" sldId="2147483724"/>
            <pc:sldLayoutMk cId="291307321" sldId="2147483740"/>
          </pc:sldLayoutMkLst>
        </pc:sldLayoutChg>
      </pc:sldMasterChg>
    </pc:docChg>
  </pc:docChgLst>
  <pc:docChgLst>
    <pc:chgData name="Pravina Prajapati" userId="S::n01579926@humber.ca::7c1ba1cd-96e7-4c8b-8f39-20ee39094f83" providerId="AD" clId="Web-{19CAAE3E-A039-EAE7-BE0F-C30EA2373375}"/>
    <pc:docChg chg="modSld">
      <pc:chgData name="Pravina Prajapati" userId="S::n01579926@humber.ca::7c1ba1cd-96e7-4c8b-8f39-20ee39094f83" providerId="AD" clId="Web-{19CAAE3E-A039-EAE7-BE0F-C30EA2373375}" dt="2023-04-05T01:45:10.173" v="3" actId="1076"/>
      <pc:docMkLst>
        <pc:docMk/>
      </pc:docMkLst>
      <pc:sldChg chg="modSp">
        <pc:chgData name="Pravina Prajapati" userId="S::n01579926@humber.ca::7c1ba1cd-96e7-4c8b-8f39-20ee39094f83" providerId="AD" clId="Web-{19CAAE3E-A039-EAE7-BE0F-C30EA2373375}" dt="2023-04-05T01:45:10.173" v="3" actId="1076"/>
        <pc:sldMkLst>
          <pc:docMk/>
          <pc:sldMk cId="3973036491" sldId="300"/>
        </pc:sldMkLst>
        <pc:spChg chg="mod">
          <ac:chgData name="Pravina Prajapati" userId="S::n01579926@humber.ca::7c1ba1cd-96e7-4c8b-8f39-20ee39094f83" providerId="AD" clId="Web-{19CAAE3E-A039-EAE7-BE0F-C30EA2373375}" dt="2023-04-05T01:45:05.892" v="2" actId="1076"/>
          <ac:spMkLst>
            <pc:docMk/>
            <pc:sldMk cId="3973036491" sldId="300"/>
            <ac:spMk id="8" creationId="{156EE627-B368-A875-EBF8-97838B325910}"/>
          </ac:spMkLst>
        </pc:spChg>
        <pc:spChg chg="mod">
          <ac:chgData name="Pravina Prajapati" userId="S::n01579926@humber.ca::7c1ba1cd-96e7-4c8b-8f39-20ee39094f83" providerId="AD" clId="Web-{19CAAE3E-A039-EAE7-BE0F-C30EA2373375}" dt="2023-04-05T01:45:10.173" v="3" actId="1076"/>
          <ac:spMkLst>
            <pc:docMk/>
            <pc:sldMk cId="3973036491" sldId="300"/>
            <ac:spMk id="11" creationId="{46B90927-001C-0D07-9249-F1C015DDA6D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488188976377942E-2"/>
          <c:y val="0.17171296296296298"/>
          <c:w val="0.89655796150481193"/>
          <c:h val="0.72088764946048411"/>
        </c:manualLayout>
      </c:layout>
      <c:barChart>
        <c:barDir val="col"/>
        <c:grouping val="clustered"/>
        <c:varyColors val="0"/>
        <c:ser>
          <c:idx val="0"/>
          <c:order val="0"/>
          <c:tx>
            <c:strRef>
              <c:f>Sheet1!$F$6:$F$7</c:f>
              <c:strCache>
                <c:ptCount val="2"/>
                <c:pt idx="1">
                  <c:v>Students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Sheet1!$D$8:$E$13</c:f>
              <c:strCache>
                <c:ptCount val="4"/>
                <c:pt idx="0">
                  <c:v>Engineering</c:v>
                </c:pt>
                <c:pt idx="1">
                  <c:v>Business</c:v>
                </c:pt>
                <c:pt idx="2">
                  <c:v>Law</c:v>
                </c:pt>
                <c:pt idx="3">
                  <c:v>Not accepted</c:v>
                </c:pt>
              </c:strCache>
            </c:strRef>
          </c:cat>
          <c:val>
            <c:numRef>
              <c:f>Sheet1!$F$8:$F$13</c:f>
              <c:numCache>
                <c:formatCode>General</c:formatCode>
                <c:ptCount val="6"/>
                <c:pt idx="0">
                  <c:v>2</c:v>
                </c:pt>
                <c:pt idx="1">
                  <c:v>1</c:v>
                </c:pt>
                <c:pt idx="2">
                  <c:v>1</c:v>
                </c:pt>
                <c:pt idx="3">
                  <c:v>1</c:v>
                </c:pt>
              </c:numCache>
            </c:numRef>
          </c:val>
          <c:extLst>
            <c:ext xmlns:c16="http://schemas.microsoft.com/office/drawing/2014/chart" uri="{C3380CC4-5D6E-409C-BE32-E72D297353CC}">
              <c16:uniqueId val="{00000000-102E-4F1C-A54F-22C22EEF91B8}"/>
            </c:ext>
          </c:extLst>
        </c:ser>
        <c:dLbls>
          <c:dLblPos val="outEnd"/>
          <c:showLegendKey val="0"/>
          <c:showVal val="1"/>
          <c:showCatName val="0"/>
          <c:showSerName val="0"/>
          <c:showPercent val="0"/>
          <c:showBubbleSize val="0"/>
        </c:dLbls>
        <c:gapWidth val="219"/>
        <c:overlap val="-27"/>
        <c:axId val="313542831"/>
        <c:axId val="311025279"/>
        <c:extLst>
          <c:ext xmlns:c15="http://schemas.microsoft.com/office/drawing/2012/chart" uri="{02D57815-91ED-43cb-92C2-25804820EDAC}">
            <c15:filteredBarSeries>
              <c15:ser>
                <c:idx val="1"/>
                <c:order val="1"/>
                <c:tx>
                  <c:strRef>
                    <c:extLst>
                      <c:ext uri="{02D57815-91ED-43cb-92C2-25804820EDAC}">
                        <c15:formulaRef>
                          <c15:sqref>Sheet1!$G$6:$G$7</c15:sqref>
                        </c15:formulaRef>
                      </c:ext>
                    </c:extLst>
                    <c:strCache>
                      <c:ptCount val="2"/>
                      <c:pt idx="1">
                        <c:v>Students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Sheet1!$D$8:$E$13</c15:sqref>
                        </c15:formulaRef>
                      </c:ext>
                    </c:extLst>
                    <c:strCache>
                      <c:ptCount val="4"/>
                      <c:pt idx="0">
                        <c:v>Engineering</c:v>
                      </c:pt>
                      <c:pt idx="1">
                        <c:v>Business</c:v>
                      </c:pt>
                      <c:pt idx="2">
                        <c:v>Law</c:v>
                      </c:pt>
                      <c:pt idx="3">
                        <c:v>Not accepted</c:v>
                      </c:pt>
                    </c:strCache>
                  </c:strRef>
                </c:cat>
                <c:val>
                  <c:numRef>
                    <c:extLst>
                      <c:ext uri="{02D57815-91ED-43cb-92C2-25804820EDAC}">
                        <c15:formulaRef>
                          <c15:sqref>Sheet1!$G$8:$G$13</c15:sqref>
                        </c15:formulaRef>
                      </c:ext>
                    </c:extLst>
                    <c:numCache>
                      <c:formatCode>General</c:formatCode>
                      <c:ptCount val="6"/>
                    </c:numCache>
                  </c:numRef>
                </c:val>
                <c:extLst>
                  <c:ext xmlns:c16="http://schemas.microsoft.com/office/drawing/2014/chart" uri="{C3380CC4-5D6E-409C-BE32-E72D297353CC}">
                    <c16:uniqueId val="{00000001-102E-4F1C-A54F-22C22EEF91B8}"/>
                  </c:ext>
                </c:extLst>
              </c15:ser>
            </c15:filteredBarSeries>
          </c:ext>
        </c:extLst>
      </c:barChart>
      <c:catAx>
        <c:axId val="31354283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025279"/>
        <c:crosses val="autoZero"/>
        <c:auto val="1"/>
        <c:lblAlgn val="ctr"/>
        <c:lblOffset val="100"/>
        <c:noMultiLvlLbl val="0"/>
      </c:catAx>
      <c:valAx>
        <c:axId val="31102527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13542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Sheet1!$F$6:$F$7</c:f>
              <c:strCache>
                <c:ptCount val="2"/>
                <c:pt idx="1">
                  <c:v>Students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86-4F47-B50D-8472C1828A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86-4F47-B50D-8472C1828A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86-4F47-B50D-8472C1828A10}"/>
              </c:ext>
            </c:extLst>
          </c:dPt>
          <c:dLbls>
            <c:dLbl>
              <c:idx val="2"/>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5-5886-4F47-B50D-8472C1828A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Sheet1!$E$8:$E$10</c:f>
              <c:strCache>
                <c:ptCount val="3"/>
                <c:pt idx="0">
                  <c:v>Engineering</c:v>
                </c:pt>
                <c:pt idx="1">
                  <c:v>Business</c:v>
                </c:pt>
                <c:pt idx="2">
                  <c:v>Law</c:v>
                </c:pt>
              </c:strCache>
              <c:extLst/>
            </c:strRef>
          </c:cat>
          <c:val>
            <c:numRef>
              <c:f>Sheet1!$F$8:$F$10</c:f>
              <c:numCache>
                <c:formatCode>0%</c:formatCode>
                <c:ptCount val="3"/>
                <c:pt idx="0">
                  <c:v>0.5</c:v>
                </c:pt>
                <c:pt idx="1">
                  <c:v>0.25</c:v>
                </c:pt>
                <c:pt idx="2">
                  <c:v>0.25</c:v>
                </c:pt>
              </c:numCache>
              <c:extLst/>
            </c:numRef>
          </c:val>
          <c:extLst>
            <c:ext xmlns:c16="http://schemas.microsoft.com/office/drawing/2014/chart" uri="{C3380CC4-5D6E-409C-BE32-E72D297353CC}">
              <c16:uniqueId val="{00000006-5886-4F47-B50D-8472C1828A10}"/>
            </c:ext>
          </c:extLst>
        </c:ser>
        <c:dLbls>
          <c:dLblPos val="bestFit"/>
          <c:showLegendKey val="0"/>
          <c:showVal val="1"/>
          <c:showCatName val="0"/>
          <c:showSerName val="0"/>
          <c:showPercent val="0"/>
          <c:showBubbleSize val="0"/>
          <c:showLeaderLines val="1"/>
        </c:dLbls>
        <c:firstSliceAng val="0"/>
        <c:extLst>
          <c:ext xmlns:c15="http://schemas.microsoft.com/office/drawing/2012/chart" uri="{02D57815-91ED-43cb-92C2-25804820EDAC}">
            <c15:filteredPieSeries>
              <c15:ser>
                <c:idx val="1"/>
                <c:order val="1"/>
                <c:tx>
                  <c:strRef>
                    <c:extLst>
                      <c:ext uri="{02D57815-91ED-43cb-92C2-25804820EDAC}">
                        <c15:formulaRef>
                          <c15:sqref>Sheet1!$G$6:$G$7</c15:sqref>
                        </c15:formulaRef>
                      </c:ext>
                    </c:extLst>
                    <c:strCache>
                      <c:ptCount val="2"/>
                      <c:pt idx="1">
                        <c:v>Students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5886-4F47-B50D-8472C1828A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5886-4F47-B50D-8472C1828A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5886-4F47-B50D-8472C1828A1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Sheet1!$E$8:$E$10</c15:sqref>
                        </c15:formulaRef>
                      </c:ext>
                    </c:extLst>
                    <c:strCache>
                      <c:ptCount val="3"/>
                      <c:pt idx="0">
                        <c:v>Engineering</c:v>
                      </c:pt>
                      <c:pt idx="1">
                        <c:v>Business</c:v>
                      </c:pt>
                      <c:pt idx="2">
                        <c:v>Law</c:v>
                      </c:pt>
                    </c:strCache>
                  </c:strRef>
                </c:cat>
                <c:val>
                  <c:numRef>
                    <c:extLst>
                      <c:ext uri="{02D57815-91ED-43cb-92C2-25804820EDAC}">
                        <c15:formulaRef>
                          <c15:sqref>Sheet1!$G$8:$G$10</c15:sqref>
                        </c15:formulaRef>
                      </c:ext>
                    </c:extLst>
                    <c:numCache>
                      <c:formatCode>General</c:formatCode>
                      <c:ptCount val="3"/>
                    </c:numCache>
                  </c:numRef>
                </c:val>
                <c:extLst>
                  <c:ext xmlns:c16="http://schemas.microsoft.com/office/drawing/2014/chart" uri="{C3380CC4-5D6E-409C-BE32-E72D297353CC}">
                    <c16:uniqueId val="{0000000D-5886-4F47-B50D-8472C1828A10}"/>
                  </c:ext>
                </c:extLst>
              </c15:ser>
            </c15:filteredPieSeries>
          </c:ext>
        </c:extLst>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E6B425-B5B0-48AD-BC31-21D35FF5BB6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6F06EF9-895C-4081-B91C-468D2CE9F6D4}">
      <dgm:prSet/>
      <dgm:spPr/>
      <dgm:t>
        <a:bodyPr/>
        <a:lstStyle/>
        <a:p>
          <a:r>
            <a:rPr lang="en-US" b="0"/>
            <a:t>CHARMY PATEL</a:t>
          </a:r>
        </a:p>
      </dgm:t>
    </dgm:pt>
    <dgm:pt modelId="{393DE57D-CB11-4592-9414-5FAAB7C40DD7}" type="parTrans" cxnId="{DE6AF71C-FCE8-4678-8816-3C7EEBB76A88}">
      <dgm:prSet/>
      <dgm:spPr/>
      <dgm:t>
        <a:bodyPr/>
        <a:lstStyle/>
        <a:p>
          <a:endParaRPr lang="en-US" b="0"/>
        </a:p>
      </dgm:t>
    </dgm:pt>
    <dgm:pt modelId="{8EDBBA6A-61C0-4E0C-B51E-873BF16F57BF}" type="sibTrans" cxnId="{DE6AF71C-FCE8-4678-8816-3C7EEBB76A88}">
      <dgm:prSet/>
      <dgm:spPr/>
      <dgm:t>
        <a:bodyPr/>
        <a:lstStyle/>
        <a:p>
          <a:endParaRPr lang="en-US" b="0"/>
        </a:p>
      </dgm:t>
    </dgm:pt>
    <dgm:pt modelId="{82BF4D3F-36A7-4E61-980F-D2784E0E5E51}">
      <dgm:prSet/>
      <dgm:spPr/>
      <dgm:t>
        <a:bodyPr/>
        <a:lstStyle/>
        <a:p>
          <a:r>
            <a:rPr lang="en-US" b="0" dirty="0"/>
            <a:t>PRAVINA PRAJAPATI </a:t>
          </a:r>
        </a:p>
      </dgm:t>
    </dgm:pt>
    <dgm:pt modelId="{10A158DE-852E-43D8-886E-82F73622CC90}" type="parTrans" cxnId="{730B82E4-2DD7-4C42-A091-288FC8A68292}">
      <dgm:prSet/>
      <dgm:spPr/>
      <dgm:t>
        <a:bodyPr/>
        <a:lstStyle/>
        <a:p>
          <a:endParaRPr lang="en-US" b="0"/>
        </a:p>
      </dgm:t>
    </dgm:pt>
    <dgm:pt modelId="{13EB8AF5-39D9-43B7-A801-35BF5AE3FCDC}" type="sibTrans" cxnId="{730B82E4-2DD7-4C42-A091-288FC8A68292}">
      <dgm:prSet/>
      <dgm:spPr/>
      <dgm:t>
        <a:bodyPr/>
        <a:lstStyle/>
        <a:p>
          <a:endParaRPr lang="en-US" b="0"/>
        </a:p>
      </dgm:t>
    </dgm:pt>
    <dgm:pt modelId="{FD5AD954-2029-49C6-A9B7-A86C973641AD}">
      <dgm:prSet/>
      <dgm:spPr/>
      <dgm:t>
        <a:bodyPr/>
        <a:lstStyle/>
        <a:p>
          <a:r>
            <a:rPr lang="en-US" b="0"/>
            <a:t>SAI CHARAN VARADHI </a:t>
          </a:r>
        </a:p>
      </dgm:t>
    </dgm:pt>
    <dgm:pt modelId="{9529D082-96EC-434C-B31F-D487B0FB4839}" type="parTrans" cxnId="{139A00B8-DB3E-4F9B-B132-A71B0FF9A058}">
      <dgm:prSet/>
      <dgm:spPr/>
      <dgm:t>
        <a:bodyPr/>
        <a:lstStyle/>
        <a:p>
          <a:endParaRPr lang="en-US" b="0"/>
        </a:p>
      </dgm:t>
    </dgm:pt>
    <dgm:pt modelId="{02FC8EC6-E85C-4C44-AA64-A7B1C007D5ED}" type="sibTrans" cxnId="{139A00B8-DB3E-4F9B-B132-A71B0FF9A058}">
      <dgm:prSet/>
      <dgm:spPr/>
      <dgm:t>
        <a:bodyPr/>
        <a:lstStyle/>
        <a:p>
          <a:endParaRPr lang="en-US" b="0"/>
        </a:p>
      </dgm:t>
    </dgm:pt>
    <dgm:pt modelId="{0DD23493-BEA7-4F7E-9218-6530D341DD58}">
      <dgm:prSet/>
      <dgm:spPr/>
      <dgm:t>
        <a:bodyPr/>
        <a:lstStyle/>
        <a:p>
          <a:r>
            <a:rPr lang="en-US" b="0"/>
            <a:t>SIDDHARTH PATEL AKULA</a:t>
          </a:r>
        </a:p>
      </dgm:t>
    </dgm:pt>
    <dgm:pt modelId="{89A4C7F8-2686-46BD-99A7-592A2E1B6124}" type="parTrans" cxnId="{3E861333-F510-4E1E-B278-F43F225A10BD}">
      <dgm:prSet/>
      <dgm:spPr/>
      <dgm:t>
        <a:bodyPr/>
        <a:lstStyle/>
        <a:p>
          <a:endParaRPr lang="en-US" b="0"/>
        </a:p>
      </dgm:t>
    </dgm:pt>
    <dgm:pt modelId="{5B3C55B7-B64E-4CCC-A69E-206B9B62822D}" type="sibTrans" cxnId="{3E861333-F510-4E1E-B278-F43F225A10BD}">
      <dgm:prSet/>
      <dgm:spPr/>
      <dgm:t>
        <a:bodyPr/>
        <a:lstStyle/>
        <a:p>
          <a:endParaRPr lang="en-US" b="0"/>
        </a:p>
      </dgm:t>
    </dgm:pt>
    <dgm:pt modelId="{998A0AD2-91CD-4660-819F-F9035AF4F3B3}">
      <dgm:prSet/>
      <dgm:spPr/>
      <dgm:t>
        <a:bodyPr/>
        <a:lstStyle/>
        <a:p>
          <a:r>
            <a:rPr lang="en-US" b="0"/>
            <a:t>SYED MOBASHIRA SULTANA</a:t>
          </a:r>
        </a:p>
      </dgm:t>
    </dgm:pt>
    <dgm:pt modelId="{C675FC8E-3FA1-4014-8287-064101842042}" type="parTrans" cxnId="{768E11D3-A631-444C-BBCF-9F799769FD79}">
      <dgm:prSet/>
      <dgm:spPr/>
      <dgm:t>
        <a:bodyPr/>
        <a:lstStyle/>
        <a:p>
          <a:endParaRPr lang="en-US" b="0"/>
        </a:p>
      </dgm:t>
    </dgm:pt>
    <dgm:pt modelId="{902439B2-DAE0-48D6-BD7D-A57525753859}" type="sibTrans" cxnId="{768E11D3-A631-444C-BBCF-9F799769FD79}">
      <dgm:prSet/>
      <dgm:spPr/>
      <dgm:t>
        <a:bodyPr/>
        <a:lstStyle/>
        <a:p>
          <a:endParaRPr lang="en-US" b="0"/>
        </a:p>
      </dgm:t>
    </dgm:pt>
    <dgm:pt modelId="{410F8E35-7EA2-4F9D-B91C-6E0DE90AF0D0}" type="pres">
      <dgm:prSet presAssocID="{46E6B425-B5B0-48AD-BC31-21D35FF5BB66}" presName="vert0" presStyleCnt="0">
        <dgm:presLayoutVars>
          <dgm:dir/>
          <dgm:animOne val="branch"/>
          <dgm:animLvl val="lvl"/>
        </dgm:presLayoutVars>
      </dgm:prSet>
      <dgm:spPr/>
    </dgm:pt>
    <dgm:pt modelId="{6808FFCF-C9CF-4843-9E11-09E015F529D2}" type="pres">
      <dgm:prSet presAssocID="{16F06EF9-895C-4081-B91C-468D2CE9F6D4}" presName="thickLine" presStyleLbl="alignNode1" presStyleIdx="0" presStyleCnt="5"/>
      <dgm:spPr/>
    </dgm:pt>
    <dgm:pt modelId="{DC8CAC4C-E5C1-4E30-95BB-B6A3D4363FE1}" type="pres">
      <dgm:prSet presAssocID="{16F06EF9-895C-4081-B91C-468D2CE9F6D4}" presName="horz1" presStyleCnt="0"/>
      <dgm:spPr/>
    </dgm:pt>
    <dgm:pt modelId="{4E9AA528-963C-40F2-AC59-AC7CF8CE5245}" type="pres">
      <dgm:prSet presAssocID="{16F06EF9-895C-4081-B91C-468D2CE9F6D4}" presName="tx1" presStyleLbl="revTx" presStyleIdx="0" presStyleCnt="5"/>
      <dgm:spPr/>
    </dgm:pt>
    <dgm:pt modelId="{547B2090-9917-409E-9D39-9D877820C86F}" type="pres">
      <dgm:prSet presAssocID="{16F06EF9-895C-4081-B91C-468D2CE9F6D4}" presName="vert1" presStyleCnt="0"/>
      <dgm:spPr/>
    </dgm:pt>
    <dgm:pt modelId="{D0EAAE04-03FC-4769-83BE-CB63C9662038}" type="pres">
      <dgm:prSet presAssocID="{82BF4D3F-36A7-4E61-980F-D2784E0E5E51}" presName="thickLine" presStyleLbl="alignNode1" presStyleIdx="1" presStyleCnt="5"/>
      <dgm:spPr/>
    </dgm:pt>
    <dgm:pt modelId="{531CAAAF-BF36-4165-851E-6CCA471117EE}" type="pres">
      <dgm:prSet presAssocID="{82BF4D3F-36A7-4E61-980F-D2784E0E5E51}" presName="horz1" presStyleCnt="0"/>
      <dgm:spPr/>
    </dgm:pt>
    <dgm:pt modelId="{1CE850AE-D3D5-412D-A397-C7208CC8D8E6}" type="pres">
      <dgm:prSet presAssocID="{82BF4D3F-36A7-4E61-980F-D2784E0E5E51}" presName="tx1" presStyleLbl="revTx" presStyleIdx="1" presStyleCnt="5"/>
      <dgm:spPr/>
    </dgm:pt>
    <dgm:pt modelId="{3941ECE0-FDF4-4FF6-9009-040ACD88D98A}" type="pres">
      <dgm:prSet presAssocID="{82BF4D3F-36A7-4E61-980F-D2784E0E5E51}" presName="vert1" presStyleCnt="0"/>
      <dgm:spPr/>
    </dgm:pt>
    <dgm:pt modelId="{B94ACDE7-B9B1-4A45-9382-9F9F6986F8DD}" type="pres">
      <dgm:prSet presAssocID="{FD5AD954-2029-49C6-A9B7-A86C973641AD}" presName="thickLine" presStyleLbl="alignNode1" presStyleIdx="2" presStyleCnt="5"/>
      <dgm:spPr/>
    </dgm:pt>
    <dgm:pt modelId="{DBE4DB88-C82C-4A84-8C8C-CB62A19240D6}" type="pres">
      <dgm:prSet presAssocID="{FD5AD954-2029-49C6-A9B7-A86C973641AD}" presName="horz1" presStyleCnt="0"/>
      <dgm:spPr/>
    </dgm:pt>
    <dgm:pt modelId="{4A9E37F0-1058-4212-93E4-9108F8988D59}" type="pres">
      <dgm:prSet presAssocID="{FD5AD954-2029-49C6-A9B7-A86C973641AD}" presName="tx1" presStyleLbl="revTx" presStyleIdx="2" presStyleCnt="5"/>
      <dgm:spPr/>
    </dgm:pt>
    <dgm:pt modelId="{86FDEB9D-ED53-4A72-816E-9377280A5D17}" type="pres">
      <dgm:prSet presAssocID="{FD5AD954-2029-49C6-A9B7-A86C973641AD}" presName="vert1" presStyleCnt="0"/>
      <dgm:spPr/>
    </dgm:pt>
    <dgm:pt modelId="{8ABCEE4D-CA80-4F61-B068-B0D9880F4103}" type="pres">
      <dgm:prSet presAssocID="{0DD23493-BEA7-4F7E-9218-6530D341DD58}" presName="thickLine" presStyleLbl="alignNode1" presStyleIdx="3" presStyleCnt="5"/>
      <dgm:spPr/>
    </dgm:pt>
    <dgm:pt modelId="{5F952B3B-5EAB-4F47-8739-CC11D6FE3B53}" type="pres">
      <dgm:prSet presAssocID="{0DD23493-BEA7-4F7E-9218-6530D341DD58}" presName="horz1" presStyleCnt="0"/>
      <dgm:spPr/>
    </dgm:pt>
    <dgm:pt modelId="{504FBCA5-87B6-4F3B-A476-52E4953D3C5A}" type="pres">
      <dgm:prSet presAssocID="{0DD23493-BEA7-4F7E-9218-6530D341DD58}" presName="tx1" presStyleLbl="revTx" presStyleIdx="3" presStyleCnt="5"/>
      <dgm:spPr/>
    </dgm:pt>
    <dgm:pt modelId="{E60DD52F-25C5-49CE-8127-5C7FAAEA3026}" type="pres">
      <dgm:prSet presAssocID="{0DD23493-BEA7-4F7E-9218-6530D341DD58}" presName="vert1" presStyleCnt="0"/>
      <dgm:spPr/>
    </dgm:pt>
    <dgm:pt modelId="{D377291E-1D12-4B88-BD2E-ED6F1751B6A1}" type="pres">
      <dgm:prSet presAssocID="{998A0AD2-91CD-4660-819F-F9035AF4F3B3}" presName="thickLine" presStyleLbl="alignNode1" presStyleIdx="4" presStyleCnt="5"/>
      <dgm:spPr/>
    </dgm:pt>
    <dgm:pt modelId="{BE9D5078-2B72-47FE-9DEA-26E69B2963FC}" type="pres">
      <dgm:prSet presAssocID="{998A0AD2-91CD-4660-819F-F9035AF4F3B3}" presName="horz1" presStyleCnt="0"/>
      <dgm:spPr/>
    </dgm:pt>
    <dgm:pt modelId="{8145BE52-CDB5-4B88-B5A8-E5360ADD4033}" type="pres">
      <dgm:prSet presAssocID="{998A0AD2-91CD-4660-819F-F9035AF4F3B3}" presName="tx1" presStyleLbl="revTx" presStyleIdx="4" presStyleCnt="5"/>
      <dgm:spPr/>
    </dgm:pt>
    <dgm:pt modelId="{3EC34EB2-13EF-4406-AE9D-2BAD6F3E2B0B}" type="pres">
      <dgm:prSet presAssocID="{998A0AD2-91CD-4660-819F-F9035AF4F3B3}" presName="vert1" presStyleCnt="0"/>
      <dgm:spPr/>
    </dgm:pt>
  </dgm:ptLst>
  <dgm:cxnLst>
    <dgm:cxn modelId="{DE6AF71C-FCE8-4678-8816-3C7EEBB76A88}" srcId="{46E6B425-B5B0-48AD-BC31-21D35FF5BB66}" destId="{16F06EF9-895C-4081-B91C-468D2CE9F6D4}" srcOrd="0" destOrd="0" parTransId="{393DE57D-CB11-4592-9414-5FAAB7C40DD7}" sibTransId="{8EDBBA6A-61C0-4E0C-B51E-873BF16F57BF}"/>
    <dgm:cxn modelId="{3E978520-9362-4BF1-A5A8-384BD7D6CA53}" type="presOf" srcId="{998A0AD2-91CD-4660-819F-F9035AF4F3B3}" destId="{8145BE52-CDB5-4B88-B5A8-E5360ADD4033}" srcOrd="0" destOrd="0" presId="urn:microsoft.com/office/officeart/2008/layout/LinedList"/>
    <dgm:cxn modelId="{3E861333-F510-4E1E-B278-F43F225A10BD}" srcId="{46E6B425-B5B0-48AD-BC31-21D35FF5BB66}" destId="{0DD23493-BEA7-4F7E-9218-6530D341DD58}" srcOrd="3" destOrd="0" parTransId="{89A4C7F8-2686-46BD-99A7-592A2E1B6124}" sibTransId="{5B3C55B7-B64E-4CCC-A69E-206B9B62822D}"/>
    <dgm:cxn modelId="{6707B439-BD48-4011-B5E3-1646D78C74DF}" type="presOf" srcId="{FD5AD954-2029-49C6-A9B7-A86C973641AD}" destId="{4A9E37F0-1058-4212-93E4-9108F8988D59}" srcOrd="0" destOrd="0" presId="urn:microsoft.com/office/officeart/2008/layout/LinedList"/>
    <dgm:cxn modelId="{9C8E8C5E-9805-461C-9B45-55A8C0D6C01C}" type="presOf" srcId="{16F06EF9-895C-4081-B91C-468D2CE9F6D4}" destId="{4E9AA528-963C-40F2-AC59-AC7CF8CE5245}" srcOrd="0" destOrd="0" presId="urn:microsoft.com/office/officeart/2008/layout/LinedList"/>
    <dgm:cxn modelId="{FEA27367-6BFA-4FBF-8845-7EE85FDFA001}" type="presOf" srcId="{46E6B425-B5B0-48AD-BC31-21D35FF5BB66}" destId="{410F8E35-7EA2-4F9D-B91C-6E0DE90AF0D0}" srcOrd="0" destOrd="0" presId="urn:microsoft.com/office/officeart/2008/layout/LinedList"/>
    <dgm:cxn modelId="{139A00B8-DB3E-4F9B-B132-A71B0FF9A058}" srcId="{46E6B425-B5B0-48AD-BC31-21D35FF5BB66}" destId="{FD5AD954-2029-49C6-A9B7-A86C973641AD}" srcOrd="2" destOrd="0" parTransId="{9529D082-96EC-434C-B31F-D487B0FB4839}" sibTransId="{02FC8EC6-E85C-4C44-AA64-A7B1C007D5ED}"/>
    <dgm:cxn modelId="{768E11D3-A631-444C-BBCF-9F799769FD79}" srcId="{46E6B425-B5B0-48AD-BC31-21D35FF5BB66}" destId="{998A0AD2-91CD-4660-819F-F9035AF4F3B3}" srcOrd="4" destOrd="0" parTransId="{C675FC8E-3FA1-4014-8287-064101842042}" sibTransId="{902439B2-DAE0-48D6-BD7D-A57525753859}"/>
    <dgm:cxn modelId="{AA4E65DB-5FAC-4CE9-8583-8217B2177DCB}" type="presOf" srcId="{0DD23493-BEA7-4F7E-9218-6530D341DD58}" destId="{504FBCA5-87B6-4F3B-A476-52E4953D3C5A}" srcOrd="0" destOrd="0" presId="urn:microsoft.com/office/officeart/2008/layout/LinedList"/>
    <dgm:cxn modelId="{730B82E4-2DD7-4C42-A091-288FC8A68292}" srcId="{46E6B425-B5B0-48AD-BC31-21D35FF5BB66}" destId="{82BF4D3F-36A7-4E61-980F-D2784E0E5E51}" srcOrd="1" destOrd="0" parTransId="{10A158DE-852E-43D8-886E-82F73622CC90}" sibTransId="{13EB8AF5-39D9-43B7-A801-35BF5AE3FCDC}"/>
    <dgm:cxn modelId="{5B2A62FF-0DC3-40E8-BC8B-0744A3F89E1A}" type="presOf" srcId="{82BF4D3F-36A7-4E61-980F-D2784E0E5E51}" destId="{1CE850AE-D3D5-412D-A397-C7208CC8D8E6}" srcOrd="0" destOrd="0" presId="urn:microsoft.com/office/officeart/2008/layout/LinedList"/>
    <dgm:cxn modelId="{46793201-96E6-46A6-AB7A-33B5BCF7A965}" type="presParOf" srcId="{410F8E35-7EA2-4F9D-B91C-6E0DE90AF0D0}" destId="{6808FFCF-C9CF-4843-9E11-09E015F529D2}" srcOrd="0" destOrd="0" presId="urn:microsoft.com/office/officeart/2008/layout/LinedList"/>
    <dgm:cxn modelId="{9ED140FB-D03E-4E9D-8035-5EC34FD64702}" type="presParOf" srcId="{410F8E35-7EA2-4F9D-B91C-6E0DE90AF0D0}" destId="{DC8CAC4C-E5C1-4E30-95BB-B6A3D4363FE1}" srcOrd="1" destOrd="0" presId="urn:microsoft.com/office/officeart/2008/layout/LinedList"/>
    <dgm:cxn modelId="{C76CCC25-3F8A-45B4-B81F-D6BA880DA267}" type="presParOf" srcId="{DC8CAC4C-E5C1-4E30-95BB-B6A3D4363FE1}" destId="{4E9AA528-963C-40F2-AC59-AC7CF8CE5245}" srcOrd="0" destOrd="0" presId="urn:microsoft.com/office/officeart/2008/layout/LinedList"/>
    <dgm:cxn modelId="{2B3661A2-FA0C-4BDB-9728-77BD7B0D75B2}" type="presParOf" srcId="{DC8CAC4C-E5C1-4E30-95BB-B6A3D4363FE1}" destId="{547B2090-9917-409E-9D39-9D877820C86F}" srcOrd="1" destOrd="0" presId="urn:microsoft.com/office/officeart/2008/layout/LinedList"/>
    <dgm:cxn modelId="{E1CE2F99-DAB4-4C0C-9465-CA4259650235}" type="presParOf" srcId="{410F8E35-7EA2-4F9D-B91C-6E0DE90AF0D0}" destId="{D0EAAE04-03FC-4769-83BE-CB63C9662038}" srcOrd="2" destOrd="0" presId="urn:microsoft.com/office/officeart/2008/layout/LinedList"/>
    <dgm:cxn modelId="{DB823F4D-E5D6-4013-94E8-2EE3E3CD58CF}" type="presParOf" srcId="{410F8E35-7EA2-4F9D-B91C-6E0DE90AF0D0}" destId="{531CAAAF-BF36-4165-851E-6CCA471117EE}" srcOrd="3" destOrd="0" presId="urn:microsoft.com/office/officeart/2008/layout/LinedList"/>
    <dgm:cxn modelId="{28BABB12-51DC-42A3-B5E5-4C8E4F8C3510}" type="presParOf" srcId="{531CAAAF-BF36-4165-851E-6CCA471117EE}" destId="{1CE850AE-D3D5-412D-A397-C7208CC8D8E6}" srcOrd="0" destOrd="0" presId="urn:microsoft.com/office/officeart/2008/layout/LinedList"/>
    <dgm:cxn modelId="{21A69361-F42C-4F47-8F80-C9B314AB4BC3}" type="presParOf" srcId="{531CAAAF-BF36-4165-851E-6CCA471117EE}" destId="{3941ECE0-FDF4-4FF6-9009-040ACD88D98A}" srcOrd="1" destOrd="0" presId="urn:microsoft.com/office/officeart/2008/layout/LinedList"/>
    <dgm:cxn modelId="{22649F6E-1A67-45BE-AB51-59C3D754045D}" type="presParOf" srcId="{410F8E35-7EA2-4F9D-B91C-6E0DE90AF0D0}" destId="{B94ACDE7-B9B1-4A45-9382-9F9F6986F8DD}" srcOrd="4" destOrd="0" presId="urn:microsoft.com/office/officeart/2008/layout/LinedList"/>
    <dgm:cxn modelId="{D34CB00A-B938-4F63-96AF-4B53182500C4}" type="presParOf" srcId="{410F8E35-7EA2-4F9D-B91C-6E0DE90AF0D0}" destId="{DBE4DB88-C82C-4A84-8C8C-CB62A19240D6}" srcOrd="5" destOrd="0" presId="urn:microsoft.com/office/officeart/2008/layout/LinedList"/>
    <dgm:cxn modelId="{9CB81099-DCB2-44C9-BB56-8D5D1D594D63}" type="presParOf" srcId="{DBE4DB88-C82C-4A84-8C8C-CB62A19240D6}" destId="{4A9E37F0-1058-4212-93E4-9108F8988D59}" srcOrd="0" destOrd="0" presId="urn:microsoft.com/office/officeart/2008/layout/LinedList"/>
    <dgm:cxn modelId="{7C2B5DA7-7DAA-41D8-9886-ADA22259CCA1}" type="presParOf" srcId="{DBE4DB88-C82C-4A84-8C8C-CB62A19240D6}" destId="{86FDEB9D-ED53-4A72-816E-9377280A5D17}" srcOrd="1" destOrd="0" presId="urn:microsoft.com/office/officeart/2008/layout/LinedList"/>
    <dgm:cxn modelId="{A94705EE-2088-4147-9159-808780A53530}" type="presParOf" srcId="{410F8E35-7EA2-4F9D-B91C-6E0DE90AF0D0}" destId="{8ABCEE4D-CA80-4F61-B068-B0D9880F4103}" srcOrd="6" destOrd="0" presId="urn:microsoft.com/office/officeart/2008/layout/LinedList"/>
    <dgm:cxn modelId="{DDFE8915-0402-449D-AB94-51FD08C2B106}" type="presParOf" srcId="{410F8E35-7EA2-4F9D-B91C-6E0DE90AF0D0}" destId="{5F952B3B-5EAB-4F47-8739-CC11D6FE3B53}" srcOrd="7" destOrd="0" presId="urn:microsoft.com/office/officeart/2008/layout/LinedList"/>
    <dgm:cxn modelId="{9A81C470-9F4F-4A70-8B6E-F33D31556264}" type="presParOf" srcId="{5F952B3B-5EAB-4F47-8739-CC11D6FE3B53}" destId="{504FBCA5-87B6-4F3B-A476-52E4953D3C5A}" srcOrd="0" destOrd="0" presId="urn:microsoft.com/office/officeart/2008/layout/LinedList"/>
    <dgm:cxn modelId="{620F4B01-2767-4BF9-AE21-6FFDF5B78851}" type="presParOf" srcId="{5F952B3B-5EAB-4F47-8739-CC11D6FE3B53}" destId="{E60DD52F-25C5-49CE-8127-5C7FAAEA3026}" srcOrd="1" destOrd="0" presId="urn:microsoft.com/office/officeart/2008/layout/LinedList"/>
    <dgm:cxn modelId="{2640569C-07A8-4BE8-974C-90CDE337AE9C}" type="presParOf" srcId="{410F8E35-7EA2-4F9D-B91C-6E0DE90AF0D0}" destId="{D377291E-1D12-4B88-BD2E-ED6F1751B6A1}" srcOrd="8" destOrd="0" presId="urn:microsoft.com/office/officeart/2008/layout/LinedList"/>
    <dgm:cxn modelId="{8C3B35C4-4B88-4A3B-8CC1-CA0B7D3073EE}" type="presParOf" srcId="{410F8E35-7EA2-4F9D-B91C-6E0DE90AF0D0}" destId="{BE9D5078-2B72-47FE-9DEA-26E69B2963FC}" srcOrd="9" destOrd="0" presId="urn:microsoft.com/office/officeart/2008/layout/LinedList"/>
    <dgm:cxn modelId="{6E5434FA-C3D3-4A23-863A-C2A7CFB29B96}" type="presParOf" srcId="{BE9D5078-2B72-47FE-9DEA-26E69B2963FC}" destId="{8145BE52-CDB5-4B88-B5A8-E5360ADD4033}" srcOrd="0" destOrd="0" presId="urn:microsoft.com/office/officeart/2008/layout/LinedList"/>
    <dgm:cxn modelId="{93E97980-6F7A-432A-AC1E-8288C7FA391E}" type="presParOf" srcId="{BE9D5078-2B72-47FE-9DEA-26E69B2963FC}" destId="{3EC34EB2-13EF-4406-AE9D-2BAD6F3E2B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A7992-1AF5-469C-BC4D-4E65103AF094}"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CA"/>
        </a:p>
      </dgm:t>
    </dgm:pt>
    <dgm:pt modelId="{61726059-2CA2-43A9-96D6-DCD8CD9F8F73}">
      <dgm:prSet/>
      <dgm:spPr/>
      <dgm:t>
        <a:bodyPr/>
        <a:lstStyle/>
        <a:p>
          <a:pPr>
            <a:lnSpc>
              <a:spcPct val="100000"/>
            </a:lnSpc>
          </a:pPr>
          <a:r>
            <a:rPr lang="en-US" b="1" i="0"/>
            <a:t>Our team first ensured a comprehensive understanding of the project's requirements.</a:t>
          </a:r>
          <a:endParaRPr lang="en-CA" b="1"/>
        </a:p>
      </dgm:t>
    </dgm:pt>
    <dgm:pt modelId="{AFF265EB-E3EF-4134-9B15-18FA539D9D0A}" type="parTrans" cxnId="{F02B8A86-13E5-44B1-BA5B-F7067E4C0D8A}">
      <dgm:prSet/>
      <dgm:spPr/>
      <dgm:t>
        <a:bodyPr/>
        <a:lstStyle/>
        <a:p>
          <a:endParaRPr lang="en-CA"/>
        </a:p>
      </dgm:t>
    </dgm:pt>
    <dgm:pt modelId="{EEC6B2B3-F1EF-45BB-AE53-0E22113F9B74}" type="sibTrans" cxnId="{F02B8A86-13E5-44B1-BA5B-F7067E4C0D8A}">
      <dgm:prSet phldrT="1"/>
      <dgm:spPr/>
      <dgm:t>
        <a:bodyPr/>
        <a:lstStyle/>
        <a:p>
          <a:endParaRPr lang="en-CA"/>
        </a:p>
      </dgm:t>
    </dgm:pt>
    <dgm:pt modelId="{DF688C60-315B-4B72-8EFB-CBA9A804BDA1}">
      <dgm:prSet/>
      <dgm:spPr/>
      <dgm:t>
        <a:bodyPr/>
        <a:lstStyle/>
        <a:p>
          <a:pPr>
            <a:lnSpc>
              <a:spcPct val="100000"/>
            </a:lnSpc>
          </a:pPr>
          <a:r>
            <a:rPr lang="en-US" b="1" i="0"/>
            <a:t>We broke down the goals into smaller, more manageable steps and carefully analyzed the logic required to accomplish each one.</a:t>
          </a:r>
          <a:endParaRPr lang="en-CA" b="1"/>
        </a:p>
      </dgm:t>
    </dgm:pt>
    <dgm:pt modelId="{E96A22F3-5371-42C9-9A8E-ABCCD75745ED}" type="parTrans" cxnId="{F9BB40F3-90E8-4F30-9728-DA4FD57BE456}">
      <dgm:prSet/>
      <dgm:spPr/>
      <dgm:t>
        <a:bodyPr/>
        <a:lstStyle/>
        <a:p>
          <a:endParaRPr lang="en-CA"/>
        </a:p>
      </dgm:t>
    </dgm:pt>
    <dgm:pt modelId="{37481B37-D306-4A82-95CA-84EE2A34D12E}" type="sibTrans" cxnId="{F9BB40F3-90E8-4F30-9728-DA4FD57BE456}">
      <dgm:prSet phldrT="2"/>
      <dgm:spPr/>
      <dgm:t>
        <a:bodyPr/>
        <a:lstStyle/>
        <a:p>
          <a:endParaRPr lang="en-CA"/>
        </a:p>
      </dgm:t>
    </dgm:pt>
    <dgm:pt modelId="{DE69B04E-DBFA-4D27-8694-64A86BBB61E3}">
      <dgm:prSet/>
      <dgm:spPr/>
      <dgm:t>
        <a:bodyPr/>
        <a:lstStyle/>
        <a:p>
          <a:pPr>
            <a:lnSpc>
              <a:spcPct val="100000"/>
            </a:lnSpc>
          </a:pPr>
          <a:r>
            <a:rPr lang="en-US" b="1" i="0"/>
            <a:t>We proceeded to code the program according to the defined steps.</a:t>
          </a:r>
          <a:endParaRPr lang="en-CA" b="1"/>
        </a:p>
      </dgm:t>
    </dgm:pt>
    <dgm:pt modelId="{0D9D1518-6D4C-4514-A7FC-8FF8E4539B16}" type="parTrans" cxnId="{34062A3F-6DB2-4EFB-BA79-1E39910475FE}">
      <dgm:prSet/>
      <dgm:spPr/>
      <dgm:t>
        <a:bodyPr/>
        <a:lstStyle/>
        <a:p>
          <a:endParaRPr lang="en-CA"/>
        </a:p>
      </dgm:t>
    </dgm:pt>
    <dgm:pt modelId="{1650CB91-8146-4A00-8248-F41A88B09AEA}" type="sibTrans" cxnId="{34062A3F-6DB2-4EFB-BA79-1E39910475FE}">
      <dgm:prSet phldrT="4"/>
      <dgm:spPr/>
      <dgm:t>
        <a:bodyPr/>
        <a:lstStyle/>
        <a:p>
          <a:endParaRPr lang="en-CA"/>
        </a:p>
      </dgm:t>
    </dgm:pt>
    <dgm:pt modelId="{BCA3F08A-E090-4728-AB02-F3EFE791F3C2}">
      <dgm:prSet/>
      <dgm:spPr/>
      <dgm:t>
        <a:bodyPr/>
        <a:lstStyle/>
        <a:p>
          <a:pPr>
            <a:lnSpc>
              <a:spcPct val="100000"/>
            </a:lnSpc>
          </a:pPr>
          <a:r>
            <a:rPr lang="en-US" b="1" i="0"/>
            <a:t>We tested it thoroughly with a variety of inputs and checked for different outputs.</a:t>
          </a:r>
          <a:endParaRPr lang="en-CA" b="1"/>
        </a:p>
      </dgm:t>
    </dgm:pt>
    <dgm:pt modelId="{B8BAB2B7-B70C-4A5F-A02D-868D3AF87ADA}" type="parTrans" cxnId="{8F1DFCFA-C63C-4427-B484-242D0C42F2F8}">
      <dgm:prSet/>
      <dgm:spPr/>
      <dgm:t>
        <a:bodyPr/>
        <a:lstStyle/>
        <a:p>
          <a:endParaRPr lang="en-CA"/>
        </a:p>
      </dgm:t>
    </dgm:pt>
    <dgm:pt modelId="{E4239D11-41F5-4B0A-B370-E59F25F368D0}" type="sibTrans" cxnId="{8F1DFCFA-C63C-4427-B484-242D0C42F2F8}">
      <dgm:prSet phldrT="5"/>
      <dgm:spPr/>
      <dgm:t>
        <a:bodyPr/>
        <a:lstStyle/>
        <a:p>
          <a:endParaRPr lang="en-CA"/>
        </a:p>
      </dgm:t>
    </dgm:pt>
    <dgm:pt modelId="{A2B4FCE7-E391-4777-97C3-52F1495D695B}">
      <dgm:prSet/>
      <dgm:spPr/>
      <dgm:t>
        <a:bodyPr/>
        <a:lstStyle/>
        <a:p>
          <a:pPr>
            <a:lnSpc>
              <a:spcPct val="100000"/>
            </a:lnSpc>
          </a:pPr>
          <a:r>
            <a:rPr lang="en-US" b="1" i="0"/>
            <a:t>We made the system available for admission department of Humber College.</a:t>
          </a:r>
          <a:endParaRPr lang="en-CA" b="1"/>
        </a:p>
      </dgm:t>
    </dgm:pt>
    <dgm:pt modelId="{84C21152-8898-47C9-A63D-75DA2AE39C3D}" type="parTrans" cxnId="{0E6886E0-742C-4D93-B27F-2FEECDFB16E7}">
      <dgm:prSet/>
      <dgm:spPr/>
      <dgm:t>
        <a:bodyPr/>
        <a:lstStyle/>
        <a:p>
          <a:endParaRPr lang="en-CA"/>
        </a:p>
      </dgm:t>
    </dgm:pt>
    <dgm:pt modelId="{7CB5E060-7845-4737-B315-B69F36661451}" type="sibTrans" cxnId="{0E6886E0-742C-4D93-B27F-2FEECDFB16E7}">
      <dgm:prSet phldrT="6"/>
      <dgm:spPr/>
      <dgm:t>
        <a:bodyPr/>
        <a:lstStyle/>
        <a:p>
          <a:endParaRPr lang="en-CA"/>
        </a:p>
      </dgm:t>
    </dgm:pt>
    <dgm:pt modelId="{EA2598BE-ADCF-4061-B92D-DC49C22C1670}" type="pres">
      <dgm:prSet presAssocID="{3F1A7992-1AF5-469C-BC4D-4E65103AF094}" presName="linear" presStyleCnt="0">
        <dgm:presLayoutVars>
          <dgm:animLvl val="lvl"/>
          <dgm:resizeHandles val="exact"/>
        </dgm:presLayoutVars>
      </dgm:prSet>
      <dgm:spPr/>
    </dgm:pt>
    <dgm:pt modelId="{3DA624DA-EA95-468B-B21B-FC8B09D9825E}" type="pres">
      <dgm:prSet presAssocID="{61726059-2CA2-43A9-96D6-DCD8CD9F8F73}" presName="parentText" presStyleLbl="node1" presStyleIdx="0" presStyleCnt="5">
        <dgm:presLayoutVars>
          <dgm:chMax val="0"/>
          <dgm:bulletEnabled val="1"/>
        </dgm:presLayoutVars>
      </dgm:prSet>
      <dgm:spPr/>
    </dgm:pt>
    <dgm:pt modelId="{CC589521-3E01-4695-97A0-A7D04A5CECC8}" type="pres">
      <dgm:prSet presAssocID="{EEC6B2B3-F1EF-45BB-AE53-0E22113F9B74}" presName="spacer" presStyleCnt="0"/>
      <dgm:spPr/>
    </dgm:pt>
    <dgm:pt modelId="{C4FF4262-B76B-423B-872C-5FF54F740731}" type="pres">
      <dgm:prSet presAssocID="{DF688C60-315B-4B72-8EFB-CBA9A804BDA1}" presName="parentText" presStyleLbl="node1" presStyleIdx="1" presStyleCnt="5" custLinFactNeighborX="15" custLinFactNeighborY="33401">
        <dgm:presLayoutVars>
          <dgm:chMax val="0"/>
          <dgm:bulletEnabled val="1"/>
        </dgm:presLayoutVars>
      </dgm:prSet>
      <dgm:spPr/>
    </dgm:pt>
    <dgm:pt modelId="{ED775254-A7D5-4200-9EA1-06632C48E8C1}" type="pres">
      <dgm:prSet presAssocID="{37481B37-D306-4A82-95CA-84EE2A34D12E}" presName="spacer" presStyleCnt="0"/>
      <dgm:spPr/>
    </dgm:pt>
    <dgm:pt modelId="{D630FAD5-707C-46E5-99B6-BACD2C1B66DF}" type="pres">
      <dgm:prSet presAssocID="{DE69B04E-DBFA-4D27-8694-64A86BBB61E3}" presName="parentText" presStyleLbl="node1" presStyleIdx="2" presStyleCnt="5">
        <dgm:presLayoutVars>
          <dgm:chMax val="0"/>
          <dgm:bulletEnabled val="1"/>
        </dgm:presLayoutVars>
      </dgm:prSet>
      <dgm:spPr/>
    </dgm:pt>
    <dgm:pt modelId="{4DB10228-4CF8-4773-BE9F-3D0DF3617DE8}" type="pres">
      <dgm:prSet presAssocID="{1650CB91-8146-4A00-8248-F41A88B09AEA}" presName="spacer" presStyleCnt="0"/>
      <dgm:spPr/>
    </dgm:pt>
    <dgm:pt modelId="{66297249-2C15-41FA-A6A9-C9270EE693D5}" type="pres">
      <dgm:prSet presAssocID="{BCA3F08A-E090-4728-AB02-F3EFE791F3C2}" presName="parentText" presStyleLbl="node1" presStyleIdx="3" presStyleCnt="5">
        <dgm:presLayoutVars>
          <dgm:chMax val="0"/>
          <dgm:bulletEnabled val="1"/>
        </dgm:presLayoutVars>
      </dgm:prSet>
      <dgm:spPr/>
    </dgm:pt>
    <dgm:pt modelId="{BD12A6DA-B7BA-4FA4-AB0C-697723434840}" type="pres">
      <dgm:prSet presAssocID="{E4239D11-41F5-4B0A-B370-E59F25F368D0}" presName="spacer" presStyleCnt="0"/>
      <dgm:spPr/>
    </dgm:pt>
    <dgm:pt modelId="{F05DD89D-AD35-4390-AC26-9065A8FF3B04}" type="pres">
      <dgm:prSet presAssocID="{A2B4FCE7-E391-4777-97C3-52F1495D695B}" presName="parentText" presStyleLbl="node1" presStyleIdx="4" presStyleCnt="5">
        <dgm:presLayoutVars>
          <dgm:chMax val="0"/>
          <dgm:bulletEnabled val="1"/>
        </dgm:presLayoutVars>
      </dgm:prSet>
      <dgm:spPr/>
    </dgm:pt>
  </dgm:ptLst>
  <dgm:cxnLst>
    <dgm:cxn modelId="{34062A3F-6DB2-4EFB-BA79-1E39910475FE}" srcId="{3F1A7992-1AF5-469C-BC4D-4E65103AF094}" destId="{DE69B04E-DBFA-4D27-8694-64A86BBB61E3}" srcOrd="2" destOrd="0" parTransId="{0D9D1518-6D4C-4514-A7FC-8FF8E4539B16}" sibTransId="{1650CB91-8146-4A00-8248-F41A88B09AEA}"/>
    <dgm:cxn modelId="{DCC1FC45-2B74-4906-8442-29FDF1201BDC}" type="presOf" srcId="{A2B4FCE7-E391-4777-97C3-52F1495D695B}" destId="{F05DD89D-AD35-4390-AC26-9065A8FF3B04}" srcOrd="0" destOrd="0" presId="urn:microsoft.com/office/officeart/2005/8/layout/vList2"/>
    <dgm:cxn modelId="{AE159D48-8EE7-4D58-9F2A-AF19B1D0F4F4}" type="presOf" srcId="{61726059-2CA2-43A9-96D6-DCD8CD9F8F73}" destId="{3DA624DA-EA95-468B-B21B-FC8B09D9825E}" srcOrd="0" destOrd="0" presId="urn:microsoft.com/office/officeart/2005/8/layout/vList2"/>
    <dgm:cxn modelId="{3E400881-4074-4D2E-BC37-880E1533CB9E}" type="presOf" srcId="{DE69B04E-DBFA-4D27-8694-64A86BBB61E3}" destId="{D630FAD5-707C-46E5-99B6-BACD2C1B66DF}" srcOrd="0" destOrd="0" presId="urn:microsoft.com/office/officeart/2005/8/layout/vList2"/>
    <dgm:cxn modelId="{F02B8A86-13E5-44B1-BA5B-F7067E4C0D8A}" srcId="{3F1A7992-1AF5-469C-BC4D-4E65103AF094}" destId="{61726059-2CA2-43A9-96D6-DCD8CD9F8F73}" srcOrd="0" destOrd="0" parTransId="{AFF265EB-E3EF-4134-9B15-18FA539D9D0A}" sibTransId="{EEC6B2B3-F1EF-45BB-AE53-0E22113F9B74}"/>
    <dgm:cxn modelId="{AFE38688-1221-4DF8-96EF-0D24D6FA2880}" type="presOf" srcId="{DF688C60-315B-4B72-8EFB-CBA9A804BDA1}" destId="{C4FF4262-B76B-423B-872C-5FF54F740731}" srcOrd="0" destOrd="0" presId="urn:microsoft.com/office/officeart/2005/8/layout/vList2"/>
    <dgm:cxn modelId="{0EACBBDC-5B4D-4CCF-B03F-B8789BE011D6}" type="presOf" srcId="{BCA3F08A-E090-4728-AB02-F3EFE791F3C2}" destId="{66297249-2C15-41FA-A6A9-C9270EE693D5}" srcOrd="0" destOrd="0" presId="urn:microsoft.com/office/officeart/2005/8/layout/vList2"/>
    <dgm:cxn modelId="{0E6886E0-742C-4D93-B27F-2FEECDFB16E7}" srcId="{3F1A7992-1AF5-469C-BC4D-4E65103AF094}" destId="{A2B4FCE7-E391-4777-97C3-52F1495D695B}" srcOrd="4" destOrd="0" parTransId="{84C21152-8898-47C9-A63D-75DA2AE39C3D}" sibTransId="{7CB5E060-7845-4737-B315-B69F36661451}"/>
    <dgm:cxn modelId="{EC3669F1-DEB7-4F39-B1CA-DFDC8F96EFE6}" type="presOf" srcId="{3F1A7992-1AF5-469C-BC4D-4E65103AF094}" destId="{EA2598BE-ADCF-4061-B92D-DC49C22C1670}" srcOrd="0" destOrd="0" presId="urn:microsoft.com/office/officeart/2005/8/layout/vList2"/>
    <dgm:cxn modelId="{F9BB40F3-90E8-4F30-9728-DA4FD57BE456}" srcId="{3F1A7992-1AF5-469C-BC4D-4E65103AF094}" destId="{DF688C60-315B-4B72-8EFB-CBA9A804BDA1}" srcOrd="1" destOrd="0" parTransId="{E96A22F3-5371-42C9-9A8E-ABCCD75745ED}" sibTransId="{37481B37-D306-4A82-95CA-84EE2A34D12E}"/>
    <dgm:cxn modelId="{8F1DFCFA-C63C-4427-B484-242D0C42F2F8}" srcId="{3F1A7992-1AF5-469C-BC4D-4E65103AF094}" destId="{BCA3F08A-E090-4728-AB02-F3EFE791F3C2}" srcOrd="3" destOrd="0" parTransId="{B8BAB2B7-B70C-4A5F-A02D-868D3AF87ADA}" sibTransId="{E4239D11-41F5-4B0A-B370-E59F25F368D0}"/>
    <dgm:cxn modelId="{BE0DA98F-2084-4F7E-B8B1-66CB98F61824}" type="presParOf" srcId="{EA2598BE-ADCF-4061-B92D-DC49C22C1670}" destId="{3DA624DA-EA95-468B-B21B-FC8B09D9825E}" srcOrd="0" destOrd="0" presId="urn:microsoft.com/office/officeart/2005/8/layout/vList2"/>
    <dgm:cxn modelId="{C8CAB4E2-9469-4A26-BA22-832BD9C0A0E6}" type="presParOf" srcId="{EA2598BE-ADCF-4061-B92D-DC49C22C1670}" destId="{CC589521-3E01-4695-97A0-A7D04A5CECC8}" srcOrd="1" destOrd="0" presId="urn:microsoft.com/office/officeart/2005/8/layout/vList2"/>
    <dgm:cxn modelId="{8B0E02D7-98F3-4CD2-81CB-5237AC2A59A7}" type="presParOf" srcId="{EA2598BE-ADCF-4061-B92D-DC49C22C1670}" destId="{C4FF4262-B76B-423B-872C-5FF54F740731}" srcOrd="2" destOrd="0" presId="urn:microsoft.com/office/officeart/2005/8/layout/vList2"/>
    <dgm:cxn modelId="{E3C0FC4E-7A76-4FB1-9910-9A4C1BE98E64}" type="presParOf" srcId="{EA2598BE-ADCF-4061-B92D-DC49C22C1670}" destId="{ED775254-A7D5-4200-9EA1-06632C48E8C1}" srcOrd="3" destOrd="0" presId="urn:microsoft.com/office/officeart/2005/8/layout/vList2"/>
    <dgm:cxn modelId="{EE6CAB66-A6D2-42AE-9483-D7BBF800640D}" type="presParOf" srcId="{EA2598BE-ADCF-4061-B92D-DC49C22C1670}" destId="{D630FAD5-707C-46E5-99B6-BACD2C1B66DF}" srcOrd="4" destOrd="0" presId="urn:microsoft.com/office/officeart/2005/8/layout/vList2"/>
    <dgm:cxn modelId="{6200FAD2-2949-4FC9-9BE7-59B7647FA134}" type="presParOf" srcId="{EA2598BE-ADCF-4061-B92D-DC49C22C1670}" destId="{4DB10228-4CF8-4773-BE9F-3D0DF3617DE8}" srcOrd="5" destOrd="0" presId="urn:microsoft.com/office/officeart/2005/8/layout/vList2"/>
    <dgm:cxn modelId="{A3107296-21A0-4F6D-AEA1-ABB1B5379F99}" type="presParOf" srcId="{EA2598BE-ADCF-4061-B92D-DC49C22C1670}" destId="{66297249-2C15-41FA-A6A9-C9270EE693D5}" srcOrd="6" destOrd="0" presId="urn:microsoft.com/office/officeart/2005/8/layout/vList2"/>
    <dgm:cxn modelId="{7A3DC500-CF9A-478E-A53F-2F8EF329B255}" type="presParOf" srcId="{EA2598BE-ADCF-4061-B92D-DC49C22C1670}" destId="{BD12A6DA-B7BA-4FA4-AB0C-697723434840}" srcOrd="7" destOrd="0" presId="urn:microsoft.com/office/officeart/2005/8/layout/vList2"/>
    <dgm:cxn modelId="{F3A1F703-5A38-495C-A601-7449ADC23940}" type="presParOf" srcId="{EA2598BE-ADCF-4061-B92D-DC49C22C1670}" destId="{F05DD89D-AD35-4390-AC26-9065A8FF3B0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8FFCF-C9CF-4843-9E11-09E015F529D2}">
      <dsp:nvSpPr>
        <dsp:cNvPr id="0" name=""/>
        <dsp:cNvSpPr/>
      </dsp:nvSpPr>
      <dsp:spPr>
        <a:xfrm>
          <a:off x="0" y="462"/>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9AA528-963C-40F2-AC59-AC7CF8CE5245}">
      <dsp:nvSpPr>
        <dsp:cNvPr id="0" name=""/>
        <dsp:cNvSpPr/>
      </dsp:nvSpPr>
      <dsp:spPr>
        <a:xfrm>
          <a:off x="0" y="462"/>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a:t>CHARMY PATEL</a:t>
          </a:r>
        </a:p>
      </dsp:txBody>
      <dsp:txXfrm>
        <a:off x="0" y="462"/>
        <a:ext cx="10058399" cy="757031"/>
      </dsp:txXfrm>
    </dsp:sp>
    <dsp:sp modelId="{D0EAAE04-03FC-4769-83BE-CB63C9662038}">
      <dsp:nvSpPr>
        <dsp:cNvPr id="0" name=""/>
        <dsp:cNvSpPr/>
      </dsp:nvSpPr>
      <dsp:spPr>
        <a:xfrm>
          <a:off x="0" y="757493"/>
          <a:ext cx="10058399" cy="0"/>
        </a:xfrm>
        <a:prstGeom prst="line">
          <a:avLst/>
        </a:prstGeom>
        <a:solidFill>
          <a:schemeClr val="accent2">
            <a:hueOff val="9759"/>
            <a:satOff val="-6719"/>
            <a:lumOff val="-1716"/>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850AE-D3D5-412D-A397-C7208CC8D8E6}">
      <dsp:nvSpPr>
        <dsp:cNvPr id="0" name=""/>
        <dsp:cNvSpPr/>
      </dsp:nvSpPr>
      <dsp:spPr>
        <a:xfrm>
          <a:off x="0" y="757493"/>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dirty="0"/>
            <a:t>PRAVINA PRAJAPATI </a:t>
          </a:r>
        </a:p>
      </dsp:txBody>
      <dsp:txXfrm>
        <a:off x="0" y="757493"/>
        <a:ext cx="10058399" cy="757031"/>
      </dsp:txXfrm>
    </dsp:sp>
    <dsp:sp modelId="{B94ACDE7-B9B1-4A45-9382-9F9F6986F8DD}">
      <dsp:nvSpPr>
        <dsp:cNvPr id="0" name=""/>
        <dsp:cNvSpPr/>
      </dsp:nvSpPr>
      <dsp:spPr>
        <a:xfrm>
          <a:off x="0" y="1514524"/>
          <a:ext cx="10058399"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9E37F0-1058-4212-93E4-9108F8988D59}">
      <dsp:nvSpPr>
        <dsp:cNvPr id="0" name=""/>
        <dsp:cNvSpPr/>
      </dsp:nvSpPr>
      <dsp:spPr>
        <a:xfrm>
          <a:off x="0" y="1514524"/>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a:t>SAI CHARAN VARADHI </a:t>
          </a:r>
        </a:p>
      </dsp:txBody>
      <dsp:txXfrm>
        <a:off x="0" y="1514524"/>
        <a:ext cx="10058399" cy="757031"/>
      </dsp:txXfrm>
    </dsp:sp>
    <dsp:sp modelId="{8ABCEE4D-CA80-4F61-B068-B0D9880F4103}">
      <dsp:nvSpPr>
        <dsp:cNvPr id="0" name=""/>
        <dsp:cNvSpPr/>
      </dsp:nvSpPr>
      <dsp:spPr>
        <a:xfrm>
          <a:off x="0" y="2271555"/>
          <a:ext cx="10058399" cy="0"/>
        </a:xfrm>
        <a:prstGeom prst="line">
          <a:avLst/>
        </a:prstGeom>
        <a:solidFill>
          <a:schemeClr val="accent2">
            <a:hueOff val="29278"/>
            <a:satOff val="-20157"/>
            <a:lumOff val="-5147"/>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FBCA5-87B6-4F3B-A476-52E4953D3C5A}">
      <dsp:nvSpPr>
        <dsp:cNvPr id="0" name=""/>
        <dsp:cNvSpPr/>
      </dsp:nvSpPr>
      <dsp:spPr>
        <a:xfrm>
          <a:off x="0" y="2271555"/>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a:t>SIDDHARTH PATEL AKULA</a:t>
          </a:r>
        </a:p>
      </dsp:txBody>
      <dsp:txXfrm>
        <a:off x="0" y="2271555"/>
        <a:ext cx="10058399" cy="757031"/>
      </dsp:txXfrm>
    </dsp:sp>
    <dsp:sp modelId="{D377291E-1D12-4B88-BD2E-ED6F1751B6A1}">
      <dsp:nvSpPr>
        <dsp:cNvPr id="0" name=""/>
        <dsp:cNvSpPr/>
      </dsp:nvSpPr>
      <dsp:spPr>
        <a:xfrm>
          <a:off x="0" y="3028586"/>
          <a:ext cx="10058399"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45BE52-CDB5-4B88-B5A8-E5360ADD4033}">
      <dsp:nvSpPr>
        <dsp:cNvPr id="0" name=""/>
        <dsp:cNvSpPr/>
      </dsp:nvSpPr>
      <dsp:spPr>
        <a:xfrm>
          <a:off x="0" y="3028586"/>
          <a:ext cx="10058399" cy="75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kern="1200"/>
            <a:t>SYED MOBASHIRA SULTANA</a:t>
          </a:r>
        </a:p>
      </dsp:txBody>
      <dsp:txXfrm>
        <a:off x="0" y="3028586"/>
        <a:ext cx="10058399" cy="757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24DA-EA95-468B-B21B-FC8B09D9825E}">
      <dsp:nvSpPr>
        <dsp:cNvPr id="0" name=""/>
        <dsp:cNvSpPr/>
      </dsp:nvSpPr>
      <dsp:spPr>
        <a:xfrm>
          <a:off x="0" y="65945"/>
          <a:ext cx="10820398" cy="95559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i="0" kern="1200"/>
            <a:t>Our team first ensured a comprehensive understanding of the project's requirements.</a:t>
          </a:r>
          <a:endParaRPr lang="en-CA" sz="2200" b="1" kern="1200"/>
        </a:p>
      </dsp:txBody>
      <dsp:txXfrm>
        <a:off x="46648" y="112593"/>
        <a:ext cx="10727102" cy="862301"/>
      </dsp:txXfrm>
    </dsp:sp>
    <dsp:sp modelId="{C4FF4262-B76B-423B-872C-5FF54F740731}">
      <dsp:nvSpPr>
        <dsp:cNvPr id="0" name=""/>
        <dsp:cNvSpPr/>
      </dsp:nvSpPr>
      <dsp:spPr>
        <a:xfrm>
          <a:off x="0" y="1106065"/>
          <a:ext cx="10820398" cy="95559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i="0" kern="1200"/>
            <a:t>We broke down the goals into smaller, more manageable steps and carefully analyzed the logic required to accomplish each one.</a:t>
          </a:r>
          <a:endParaRPr lang="en-CA" sz="2200" b="1" kern="1200"/>
        </a:p>
      </dsp:txBody>
      <dsp:txXfrm>
        <a:off x="46648" y="1152713"/>
        <a:ext cx="10727102" cy="862301"/>
      </dsp:txXfrm>
    </dsp:sp>
    <dsp:sp modelId="{D630FAD5-707C-46E5-99B6-BACD2C1B66DF}">
      <dsp:nvSpPr>
        <dsp:cNvPr id="0" name=""/>
        <dsp:cNvSpPr/>
      </dsp:nvSpPr>
      <dsp:spPr>
        <a:xfrm>
          <a:off x="0" y="2103860"/>
          <a:ext cx="10820398" cy="95559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i="0" kern="1200"/>
            <a:t>We proceeded to code the program according to the defined steps.</a:t>
          </a:r>
          <a:endParaRPr lang="en-CA" sz="2200" b="1" kern="1200"/>
        </a:p>
      </dsp:txBody>
      <dsp:txXfrm>
        <a:off x="46648" y="2150508"/>
        <a:ext cx="10727102" cy="862301"/>
      </dsp:txXfrm>
    </dsp:sp>
    <dsp:sp modelId="{66297249-2C15-41FA-A6A9-C9270EE693D5}">
      <dsp:nvSpPr>
        <dsp:cNvPr id="0" name=""/>
        <dsp:cNvSpPr/>
      </dsp:nvSpPr>
      <dsp:spPr>
        <a:xfrm>
          <a:off x="0" y="3122817"/>
          <a:ext cx="10820398" cy="95559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i="0" kern="1200"/>
            <a:t>We tested it thoroughly with a variety of inputs and checked for different outputs.</a:t>
          </a:r>
          <a:endParaRPr lang="en-CA" sz="2200" b="1" kern="1200"/>
        </a:p>
      </dsp:txBody>
      <dsp:txXfrm>
        <a:off x="46648" y="3169465"/>
        <a:ext cx="10727102" cy="862301"/>
      </dsp:txXfrm>
    </dsp:sp>
    <dsp:sp modelId="{F05DD89D-AD35-4390-AC26-9065A8FF3B04}">
      <dsp:nvSpPr>
        <dsp:cNvPr id="0" name=""/>
        <dsp:cNvSpPr/>
      </dsp:nvSpPr>
      <dsp:spPr>
        <a:xfrm>
          <a:off x="0" y="4141775"/>
          <a:ext cx="10820398" cy="955597"/>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b="1" i="0" kern="1200"/>
            <a:t>We made the system available for admission department of Humber College.</a:t>
          </a:r>
          <a:endParaRPr lang="en-CA" sz="2200" b="1" kern="1200"/>
        </a:p>
      </dsp:txBody>
      <dsp:txXfrm>
        <a:off x="46648" y="4188423"/>
        <a:ext cx="10727102" cy="8623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08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8256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0709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891919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79160928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55530810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3219855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4998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5755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32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0685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0634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619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3351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3518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18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57330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6">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8">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3851175" y="1384078"/>
            <a:ext cx="7319175" cy="3566160"/>
          </a:xfrm>
        </p:spPr>
        <p:txBody>
          <a:bodyPr vert="horz" lIns="91440" tIns="45720" rIns="91440" bIns="45720" rtlCol="0" anchor="b">
            <a:normAutofit/>
          </a:bodyPr>
          <a:lstStyle/>
          <a:p>
            <a:r>
              <a:rPr lang="en-US" sz="5000" b="1" spc="-50" dirty="0">
                <a:solidFill>
                  <a:schemeClr val="tx1">
                    <a:lumMod val="85000"/>
                    <a:lumOff val="15000"/>
                  </a:schemeClr>
                </a:solidFill>
              </a:rPr>
              <a:t>GPA WIZARD</a:t>
            </a:r>
            <a:br>
              <a:rPr lang="en-US" sz="5000" b="1" spc="-50" dirty="0"/>
            </a:br>
            <a:br>
              <a:rPr lang="en-US" sz="5000" b="1" spc="-50" dirty="0"/>
            </a:br>
            <a:r>
              <a:rPr lang="en-US" sz="5000" b="1" spc="-50" dirty="0">
                <a:solidFill>
                  <a:schemeClr val="tx1">
                    <a:lumMod val="85000"/>
                    <a:lumOff val="15000"/>
                  </a:schemeClr>
                </a:solidFill>
              </a:rPr>
              <a:t>An Admission management system for Humber college</a:t>
            </a:r>
            <a:br>
              <a:rPr lang="en-US" sz="5000" b="1" spc="-50" dirty="0"/>
            </a:br>
            <a:endParaRPr lang="en-US" sz="5000" b="1" spc="-50" dirty="0">
              <a:solidFill>
                <a:schemeClr val="tx1">
                  <a:lumMod val="85000"/>
                  <a:lumOff val="15000"/>
                </a:schemeClr>
              </a:solidFill>
            </a:endParaRPr>
          </a:p>
        </p:txBody>
      </p:sp>
      <p:pic>
        <p:nvPicPr>
          <p:cNvPr id="6" name="Graphic 5" descr="Diploma Roll">
            <a:extLst>
              <a:ext uri="{FF2B5EF4-FFF2-40B4-BE49-F238E27FC236}">
                <a16:creationId xmlns:a16="http://schemas.microsoft.com/office/drawing/2014/main" id="{51925A1E-A176-ACB8-DCA8-31F4E97F6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189" y="2204257"/>
            <a:ext cx="2449486" cy="2449486"/>
          </a:xfrm>
          <a:prstGeom prst="rect">
            <a:avLst/>
          </a:prstGeom>
        </p:spPr>
      </p:pic>
      <p:sp>
        <p:nvSpPr>
          <p:cNvPr id="28" name="Rectangle 20">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2">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08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2A37D-D859-36D9-E616-2A568326C005}"/>
              </a:ext>
            </a:extLst>
          </p:cNvPr>
          <p:cNvSpPr txBox="1"/>
          <p:nvPr/>
        </p:nvSpPr>
        <p:spPr>
          <a:xfrm>
            <a:off x="-1138540" y="-234366"/>
            <a:ext cx="8421688"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cap="all" spc="150" baseline="0" dirty="0">
                <a:latin typeface="+mj-lt"/>
                <a:ea typeface="+mj-ea"/>
                <a:cs typeface="+mj-cs"/>
              </a:rPr>
              <a:t>NUMBER OF STUDENTS</a:t>
            </a:r>
          </a:p>
        </p:txBody>
      </p:sp>
      <p:pic>
        <p:nvPicPr>
          <p:cNvPr id="4" name="Picture 3">
            <a:extLst>
              <a:ext uri="{FF2B5EF4-FFF2-40B4-BE49-F238E27FC236}">
                <a16:creationId xmlns:a16="http://schemas.microsoft.com/office/drawing/2014/main" id="{07B5A659-0703-2213-561D-EDFF3741FA40}"/>
              </a:ext>
            </a:extLst>
          </p:cNvPr>
          <p:cNvPicPr>
            <a:picLocks noChangeAspect="1"/>
          </p:cNvPicPr>
          <p:nvPr/>
        </p:nvPicPr>
        <p:blipFill>
          <a:blip r:embed="rId2"/>
          <a:stretch>
            <a:fillRect/>
          </a:stretch>
        </p:blipFill>
        <p:spPr>
          <a:xfrm>
            <a:off x="103517" y="1091197"/>
            <a:ext cx="12088483" cy="4789341"/>
          </a:xfrm>
          <a:prstGeom prst="rect">
            <a:avLst/>
          </a:prstGeom>
        </p:spPr>
      </p:pic>
      <p:pic>
        <p:nvPicPr>
          <p:cNvPr id="6" name="Picture 5">
            <a:extLst>
              <a:ext uri="{FF2B5EF4-FFF2-40B4-BE49-F238E27FC236}">
                <a16:creationId xmlns:a16="http://schemas.microsoft.com/office/drawing/2014/main" id="{47C83F23-B76B-0782-6593-B0CE731D8AF6}"/>
              </a:ext>
            </a:extLst>
          </p:cNvPr>
          <p:cNvPicPr>
            <a:picLocks noChangeAspect="1"/>
          </p:cNvPicPr>
          <p:nvPr/>
        </p:nvPicPr>
        <p:blipFill>
          <a:blip r:embed="rId3"/>
          <a:stretch>
            <a:fillRect/>
          </a:stretch>
        </p:blipFill>
        <p:spPr>
          <a:xfrm>
            <a:off x="252030" y="841576"/>
            <a:ext cx="3639611" cy="1729890"/>
          </a:xfrm>
          <a:prstGeom prst="rect">
            <a:avLst/>
          </a:prstGeom>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A5B05100-ABE5-A123-43FF-269BFEBE8356}"/>
              </a:ext>
            </a:extLst>
          </p:cNvPr>
          <p:cNvSpPr txBox="1"/>
          <p:nvPr/>
        </p:nvSpPr>
        <p:spPr>
          <a:xfrm>
            <a:off x="7425046" y="721865"/>
            <a:ext cx="3576330" cy="369332"/>
          </a:xfrm>
          <a:prstGeom prst="rect">
            <a:avLst/>
          </a:prstGeom>
          <a:noFill/>
          <a:ln>
            <a:solidFill>
              <a:schemeClr val="tx1"/>
            </a:solidFill>
          </a:ln>
        </p:spPr>
        <p:txBody>
          <a:bodyPr wrap="square" rtlCol="0">
            <a:spAutoFit/>
          </a:bodyPr>
          <a:lstStyle/>
          <a:p>
            <a:r>
              <a:rPr lang="en-CA" dirty="0"/>
              <a:t>Password accepted, proceeds ahead</a:t>
            </a:r>
          </a:p>
        </p:txBody>
      </p:sp>
      <p:sp>
        <p:nvSpPr>
          <p:cNvPr id="5" name="TextBox 4">
            <a:extLst>
              <a:ext uri="{FF2B5EF4-FFF2-40B4-BE49-F238E27FC236}">
                <a16:creationId xmlns:a16="http://schemas.microsoft.com/office/drawing/2014/main" id="{9BA95C08-9B06-F7EF-9419-C3057C99673C}"/>
              </a:ext>
            </a:extLst>
          </p:cNvPr>
          <p:cNvSpPr txBox="1"/>
          <p:nvPr/>
        </p:nvSpPr>
        <p:spPr>
          <a:xfrm>
            <a:off x="8036398" y="5899875"/>
            <a:ext cx="2824804" cy="369332"/>
          </a:xfrm>
          <a:prstGeom prst="rect">
            <a:avLst/>
          </a:prstGeom>
          <a:noFill/>
          <a:ln>
            <a:solidFill>
              <a:schemeClr val="tx1"/>
            </a:solidFill>
          </a:ln>
        </p:spPr>
        <p:txBody>
          <a:bodyPr wrap="square" rtlCol="0">
            <a:spAutoFit/>
          </a:bodyPr>
          <a:lstStyle/>
          <a:p>
            <a:r>
              <a:rPr lang="en-CA" dirty="0"/>
              <a:t>STUDENT COUNT ACCEPTED</a:t>
            </a:r>
          </a:p>
        </p:txBody>
      </p:sp>
    </p:spTree>
    <p:extLst>
      <p:ext uri="{BB962C8B-B14F-4D97-AF65-F5344CB8AC3E}">
        <p14:creationId xmlns:p14="http://schemas.microsoft.com/office/powerpoint/2010/main" val="169130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A8343-7134-0282-9F94-8202021D6FDB}"/>
              </a:ext>
            </a:extLst>
          </p:cNvPr>
          <p:cNvSpPr txBox="1"/>
          <p:nvPr/>
        </p:nvSpPr>
        <p:spPr>
          <a:xfrm>
            <a:off x="2905912" y="191101"/>
            <a:ext cx="7116792" cy="584775"/>
          </a:xfrm>
          <a:prstGeom prst="rect">
            <a:avLst/>
          </a:prstGeom>
          <a:noFill/>
        </p:spPr>
        <p:txBody>
          <a:bodyPr wrap="square" lIns="91440" tIns="45720" rIns="91440" bIns="45720" rtlCol="0" anchor="t">
            <a:spAutoFit/>
          </a:bodyPr>
          <a:lstStyle/>
          <a:p>
            <a:pPr algn="ctr"/>
            <a:r>
              <a:rPr lang="en-CA" sz="3200" b="1" dirty="0"/>
              <a:t>TEST CASES FOR NUMBER OF STUDENTS</a:t>
            </a:r>
          </a:p>
        </p:txBody>
      </p:sp>
      <p:sp>
        <p:nvSpPr>
          <p:cNvPr id="22" name="TextBox 21">
            <a:extLst>
              <a:ext uri="{FF2B5EF4-FFF2-40B4-BE49-F238E27FC236}">
                <a16:creationId xmlns:a16="http://schemas.microsoft.com/office/drawing/2014/main" id="{C0B5C43C-3D70-C20B-605A-5B28C7D6F564}"/>
              </a:ext>
            </a:extLst>
          </p:cNvPr>
          <p:cNvSpPr txBox="1"/>
          <p:nvPr/>
        </p:nvSpPr>
        <p:spPr>
          <a:xfrm>
            <a:off x="1008454" y="4480933"/>
            <a:ext cx="5591714" cy="400110"/>
          </a:xfrm>
          <a:prstGeom prst="rect">
            <a:avLst/>
          </a:prstGeom>
          <a:noFill/>
        </p:spPr>
        <p:txBody>
          <a:bodyPr wrap="square" lIns="91440" tIns="45720" rIns="91440" bIns="45720" rtlCol="0" anchor="t">
            <a:spAutoFit/>
          </a:bodyPr>
          <a:lstStyle/>
          <a:p>
            <a:r>
              <a:rPr lang="en-US" sz="2000" b="1"/>
              <a:t>CORRECT INPUT FOR NUMBER OF STUDENTS:</a:t>
            </a:r>
            <a:endParaRPr lang="en-CA" sz="2000" b="1"/>
          </a:p>
        </p:txBody>
      </p:sp>
      <p:sp>
        <p:nvSpPr>
          <p:cNvPr id="23" name="TextBox 22">
            <a:extLst>
              <a:ext uri="{FF2B5EF4-FFF2-40B4-BE49-F238E27FC236}">
                <a16:creationId xmlns:a16="http://schemas.microsoft.com/office/drawing/2014/main" id="{DB11096A-379E-C8E5-1412-9BE25146823D}"/>
              </a:ext>
            </a:extLst>
          </p:cNvPr>
          <p:cNvSpPr txBox="1"/>
          <p:nvPr/>
        </p:nvSpPr>
        <p:spPr>
          <a:xfrm>
            <a:off x="1300698" y="926214"/>
            <a:ext cx="6248268" cy="400110"/>
          </a:xfrm>
          <a:prstGeom prst="rect">
            <a:avLst/>
          </a:prstGeom>
          <a:noFill/>
        </p:spPr>
        <p:txBody>
          <a:bodyPr wrap="square" lIns="91440" tIns="45720" rIns="91440" bIns="45720" rtlCol="0" anchor="t">
            <a:spAutoFit/>
          </a:bodyPr>
          <a:lstStyle/>
          <a:p>
            <a:r>
              <a:rPr lang="en-US" sz="2000" b="1" dirty="0"/>
              <a:t>WRONG INPUT FOR THE NUMBER OF STUDENTS:</a:t>
            </a:r>
            <a:endParaRPr lang="en-CA" sz="2000" b="1" dirty="0"/>
          </a:p>
        </p:txBody>
      </p:sp>
      <p:pic>
        <p:nvPicPr>
          <p:cNvPr id="4" name="Picture 3">
            <a:extLst>
              <a:ext uri="{FF2B5EF4-FFF2-40B4-BE49-F238E27FC236}">
                <a16:creationId xmlns:a16="http://schemas.microsoft.com/office/drawing/2014/main" id="{B3AD3F92-B196-CF44-83FD-75ADC237C296}"/>
              </a:ext>
            </a:extLst>
          </p:cNvPr>
          <p:cNvPicPr>
            <a:picLocks noChangeAspect="1"/>
          </p:cNvPicPr>
          <p:nvPr/>
        </p:nvPicPr>
        <p:blipFill>
          <a:blip r:embed="rId2"/>
          <a:stretch>
            <a:fillRect/>
          </a:stretch>
        </p:blipFill>
        <p:spPr>
          <a:xfrm>
            <a:off x="1102736" y="1307557"/>
            <a:ext cx="9292535" cy="3034482"/>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C05EA544-4CA6-8FAC-0379-DCF555DA9849}"/>
              </a:ext>
            </a:extLst>
          </p:cNvPr>
          <p:cNvPicPr>
            <a:picLocks noChangeAspect="1"/>
          </p:cNvPicPr>
          <p:nvPr/>
        </p:nvPicPr>
        <p:blipFill>
          <a:blip r:embed="rId3"/>
          <a:stretch>
            <a:fillRect/>
          </a:stretch>
        </p:blipFill>
        <p:spPr>
          <a:xfrm>
            <a:off x="1014880" y="4917324"/>
            <a:ext cx="7464997" cy="137523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1214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2A37D-D859-36D9-E616-2A568326C005}"/>
              </a:ext>
            </a:extLst>
          </p:cNvPr>
          <p:cNvSpPr txBox="1"/>
          <p:nvPr/>
        </p:nvSpPr>
        <p:spPr>
          <a:xfrm>
            <a:off x="905625" y="-117448"/>
            <a:ext cx="9849644"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cap="all" spc="150" baseline="0" dirty="0">
                <a:latin typeface="+mj-lt"/>
                <a:ea typeface="+mj-ea"/>
                <a:cs typeface="+mj-cs"/>
              </a:rPr>
              <a:t>RECORDING NAMES OF STUDENTS</a:t>
            </a:r>
          </a:p>
        </p:txBody>
      </p:sp>
      <p:pic>
        <p:nvPicPr>
          <p:cNvPr id="12" name="Picture 11">
            <a:extLst>
              <a:ext uri="{FF2B5EF4-FFF2-40B4-BE49-F238E27FC236}">
                <a16:creationId xmlns:a16="http://schemas.microsoft.com/office/drawing/2014/main" id="{56A0329A-0016-7FC4-F524-7E93CD98F9E4}"/>
              </a:ext>
            </a:extLst>
          </p:cNvPr>
          <p:cNvPicPr>
            <a:picLocks noChangeAspect="1"/>
          </p:cNvPicPr>
          <p:nvPr/>
        </p:nvPicPr>
        <p:blipFill rotWithShape="1">
          <a:blip r:embed="rId2"/>
          <a:srcRect t="3244" b="18419"/>
          <a:stretch/>
        </p:blipFill>
        <p:spPr>
          <a:xfrm>
            <a:off x="5554550" y="1160042"/>
            <a:ext cx="6065311" cy="4720118"/>
          </a:xfrm>
          <a:prstGeom prst="rect">
            <a:avLst/>
          </a:prstGeom>
        </p:spPr>
      </p:pic>
      <p:sp>
        <p:nvSpPr>
          <p:cNvPr id="17" name="TextBox 16">
            <a:extLst>
              <a:ext uri="{FF2B5EF4-FFF2-40B4-BE49-F238E27FC236}">
                <a16:creationId xmlns:a16="http://schemas.microsoft.com/office/drawing/2014/main" id="{99850AAC-0AA1-8A88-198C-D10E2ED79E4D}"/>
              </a:ext>
            </a:extLst>
          </p:cNvPr>
          <p:cNvSpPr txBox="1"/>
          <p:nvPr/>
        </p:nvSpPr>
        <p:spPr>
          <a:xfrm>
            <a:off x="158756" y="1119960"/>
            <a:ext cx="4442855" cy="369332"/>
          </a:xfrm>
          <a:prstGeom prst="rect">
            <a:avLst/>
          </a:prstGeom>
          <a:noFill/>
        </p:spPr>
        <p:txBody>
          <a:bodyPr wrap="square" rtlCol="0">
            <a:spAutoFit/>
          </a:bodyPr>
          <a:lstStyle/>
          <a:p>
            <a:r>
              <a:rPr lang="en-US" b="1" dirty="0"/>
              <a:t>TEST CASES FOR RECORDING NAMES:</a:t>
            </a:r>
            <a:endParaRPr lang="en-CA" b="1" dirty="0"/>
          </a:p>
        </p:txBody>
      </p:sp>
      <p:sp>
        <p:nvSpPr>
          <p:cNvPr id="4" name="Rectangle 3">
            <a:extLst>
              <a:ext uri="{FF2B5EF4-FFF2-40B4-BE49-F238E27FC236}">
                <a16:creationId xmlns:a16="http://schemas.microsoft.com/office/drawing/2014/main" id="{7A671320-1D2E-6DE1-E0F2-8C367E84CCBD}"/>
              </a:ext>
            </a:extLst>
          </p:cNvPr>
          <p:cNvSpPr/>
          <p:nvPr/>
        </p:nvSpPr>
        <p:spPr>
          <a:xfrm>
            <a:off x="10829925" y="3086100"/>
            <a:ext cx="390525"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B41479E9-EF75-654A-D594-1D47BDE8A4B1}"/>
              </a:ext>
            </a:extLst>
          </p:cNvPr>
          <p:cNvSpPr/>
          <p:nvPr/>
        </p:nvSpPr>
        <p:spPr>
          <a:xfrm>
            <a:off x="10210800" y="2962276"/>
            <a:ext cx="1409061" cy="908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Accept Name for Student i from user and ingest details in the fresh object</a:t>
            </a:r>
          </a:p>
        </p:txBody>
      </p:sp>
      <p:sp>
        <p:nvSpPr>
          <p:cNvPr id="7" name="TextBox 6">
            <a:extLst>
              <a:ext uri="{FF2B5EF4-FFF2-40B4-BE49-F238E27FC236}">
                <a16:creationId xmlns:a16="http://schemas.microsoft.com/office/drawing/2014/main" id="{B9A1DFBE-14C7-C13A-1C90-C74B64E5F753}"/>
              </a:ext>
            </a:extLst>
          </p:cNvPr>
          <p:cNvSpPr txBox="1"/>
          <p:nvPr/>
        </p:nvSpPr>
        <p:spPr>
          <a:xfrm>
            <a:off x="5766073" y="5873780"/>
            <a:ext cx="1796778" cy="369332"/>
          </a:xfrm>
          <a:prstGeom prst="rect">
            <a:avLst/>
          </a:prstGeom>
          <a:noFill/>
          <a:ln>
            <a:solidFill>
              <a:schemeClr val="tx1"/>
            </a:solidFill>
          </a:ln>
        </p:spPr>
        <p:txBody>
          <a:bodyPr wrap="square" rtlCol="0">
            <a:spAutoFit/>
          </a:bodyPr>
          <a:lstStyle/>
          <a:p>
            <a:r>
              <a:rPr lang="en-CA" dirty="0"/>
              <a:t>PROCEED AHEAD</a:t>
            </a:r>
          </a:p>
        </p:txBody>
      </p:sp>
      <p:pic>
        <p:nvPicPr>
          <p:cNvPr id="9" name="Picture 8">
            <a:extLst>
              <a:ext uri="{FF2B5EF4-FFF2-40B4-BE49-F238E27FC236}">
                <a16:creationId xmlns:a16="http://schemas.microsoft.com/office/drawing/2014/main" id="{B229D2CB-36DF-53E7-E2FC-9B291E545162}"/>
              </a:ext>
            </a:extLst>
          </p:cNvPr>
          <p:cNvPicPr>
            <a:picLocks noChangeAspect="1"/>
          </p:cNvPicPr>
          <p:nvPr/>
        </p:nvPicPr>
        <p:blipFill>
          <a:blip r:embed="rId3"/>
          <a:stretch>
            <a:fillRect/>
          </a:stretch>
        </p:blipFill>
        <p:spPr>
          <a:xfrm>
            <a:off x="214828" y="1495108"/>
            <a:ext cx="6146002" cy="4292478"/>
          </a:xfrm>
          <a:prstGeom prst="rect">
            <a:avLst/>
          </a:prstGeom>
        </p:spPr>
      </p:pic>
    </p:spTree>
    <p:extLst>
      <p:ext uri="{BB962C8B-B14F-4D97-AF65-F5344CB8AC3E}">
        <p14:creationId xmlns:p14="http://schemas.microsoft.com/office/powerpoint/2010/main" val="28268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951CF62-D8DC-8F89-0EF3-2E2F7BDA3BF7}"/>
              </a:ext>
            </a:extLst>
          </p:cNvPr>
          <p:cNvSpPr txBox="1"/>
          <p:nvPr/>
        </p:nvSpPr>
        <p:spPr>
          <a:xfrm>
            <a:off x="1168383" y="794"/>
            <a:ext cx="9849644"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cap="all" spc="150" baseline="0">
                <a:latin typeface="+mj-lt"/>
                <a:ea typeface="+mj-ea"/>
                <a:cs typeface="+mj-cs"/>
              </a:rPr>
              <a:t>RECORDING </a:t>
            </a:r>
            <a:r>
              <a:rPr lang="en-US" sz="3200" b="1" u="sng" cap="all" spc="150">
                <a:latin typeface="+mj-lt"/>
                <a:ea typeface="+mj-ea"/>
                <a:cs typeface="+mj-cs"/>
              </a:rPr>
              <a:t>Marks</a:t>
            </a:r>
            <a:r>
              <a:rPr lang="en-US" sz="3200" b="1" u="sng" kern="1200" cap="all" spc="150" baseline="0">
                <a:latin typeface="+mj-lt"/>
                <a:ea typeface="+mj-ea"/>
                <a:cs typeface="+mj-cs"/>
              </a:rPr>
              <a:t> OF STUDENTS</a:t>
            </a:r>
          </a:p>
        </p:txBody>
      </p:sp>
      <p:sp>
        <p:nvSpPr>
          <p:cNvPr id="17" name="Slide Number Placeholder 8">
            <a:extLst>
              <a:ext uri="{FF2B5EF4-FFF2-40B4-BE49-F238E27FC236}">
                <a16:creationId xmlns:a16="http://schemas.microsoft.com/office/drawing/2014/main" id="{7B6EF12C-7C72-9C29-012E-4E419CB0CDD4}"/>
              </a:ext>
            </a:extLst>
          </p:cNvPr>
          <p:cNvSpPr txBox="1">
            <a:spLocks/>
          </p:cNvSpPr>
          <p:nvPr/>
        </p:nvSpPr>
        <p:spPr>
          <a:xfrm>
            <a:off x="9448800" y="6356350"/>
            <a:ext cx="2743200" cy="365125"/>
          </a:xfrm>
          <a:prstGeom prst="rect">
            <a:avLst/>
          </a:prstGeom>
        </p:spPr>
        <p:txBody>
          <a:bodyPr vert="horz" lIns="91440" tIns="45720" rIns="91440" bIns="45720" rtlCol="0" anchor="b"/>
          <a:lstStyle>
            <a:defPPr>
              <a:defRPr lang="en-US"/>
            </a:defPPr>
            <a:lvl1pPr marL="0" algn="r" defTabSz="914400" rtl="0" eaLnBrk="1" latinLnBrk="0" hangingPunct="1">
              <a:defRPr sz="3200" b="0" i="0" kern="1200">
                <a:solidFill>
                  <a:schemeClr val="bg2">
                    <a:lumMod val="5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endParaRPr lang="en-US" dirty="0"/>
          </a:p>
        </p:txBody>
      </p:sp>
      <p:pic>
        <p:nvPicPr>
          <p:cNvPr id="18" name="Picture 17">
            <a:extLst>
              <a:ext uri="{FF2B5EF4-FFF2-40B4-BE49-F238E27FC236}">
                <a16:creationId xmlns:a16="http://schemas.microsoft.com/office/drawing/2014/main" id="{7CBE8299-38F0-8ECE-0293-591BEE143618}"/>
              </a:ext>
            </a:extLst>
          </p:cNvPr>
          <p:cNvPicPr>
            <a:picLocks noChangeAspect="1"/>
          </p:cNvPicPr>
          <p:nvPr/>
        </p:nvPicPr>
        <p:blipFill rotWithShape="1">
          <a:blip r:embed="rId2"/>
          <a:srcRect t="3244" b="17445"/>
          <a:stretch/>
        </p:blipFill>
        <p:spPr>
          <a:xfrm>
            <a:off x="324929" y="1381755"/>
            <a:ext cx="10932544" cy="4358166"/>
          </a:xfrm>
          <a:prstGeom prst="rect">
            <a:avLst/>
          </a:prstGeom>
        </p:spPr>
      </p:pic>
      <p:sp>
        <p:nvSpPr>
          <p:cNvPr id="25" name="Rectangle 24">
            <a:extLst>
              <a:ext uri="{FF2B5EF4-FFF2-40B4-BE49-F238E27FC236}">
                <a16:creationId xmlns:a16="http://schemas.microsoft.com/office/drawing/2014/main" id="{4BF3F7FD-2FC7-8A39-6A22-1F08ED0DE069}"/>
              </a:ext>
            </a:extLst>
          </p:cNvPr>
          <p:cNvSpPr/>
          <p:nvPr/>
        </p:nvSpPr>
        <p:spPr>
          <a:xfrm>
            <a:off x="8743950" y="2987674"/>
            <a:ext cx="2397032" cy="88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a:solidFill>
                  <a:schemeClr val="tx1"/>
                </a:solidFill>
              </a:rPr>
              <a:t>Accept marks for Student i from user and ingest details in the fresh object</a:t>
            </a:r>
          </a:p>
        </p:txBody>
      </p:sp>
      <p:sp>
        <p:nvSpPr>
          <p:cNvPr id="26" name="TextBox 25">
            <a:extLst>
              <a:ext uri="{FF2B5EF4-FFF2-40B4-BE49-F238E27FC236}">
                <a16:creationId xmlns:a16="http://schemas.microsoft.com/office/drawing/2014/main" id="{9A4EF4FD-D2D1-951E-DEEB-71557F5E0614}"/>
              </a:ext>
            </a:extLst>
          </p:cNvPr>
          <p:cNvSpPr txBox="1"/>
          <p:nvPr/>
        </p:nvSpPr>
        <p:spPr>
          <a:xfrm>
            <a:off x="1086886" y="5728771"/>
            <a:ext cx="2276475" cy="369332"/>
          </a:xfrm>
          <a:prstGeom prst="rect">
            <a:avLst/>
          </a:prstGeom>
          <a:noFill/>
          <a:ln>
            <a:solidFill>
              <a:schemeClr val="tx1"/>
            </a:solidFill>
          </a:ln>
        </p:spPr>
        <p:txBody>
          <a:bodyPr wrap="square" rtlCol="0">
            <a:spAutoFit/>
          </a:bodyPr>
          <a:lstStyle/>
          <a:p>
            <a:r>
              <a:rPr lang="en-CA"/>
              <a:t>PROCEED AHEAD</a:t>
            </a:r>
          </a:p>
        </p:txBody>
      </p:sp>
    </p:spTree>
    <p:extLst>
      <p:ext uri="{BB962C8B-B14F-4D97-AF65-F5344CB8AC3E}">
        <p14:creationId xmlns:p14="http://schemas.microsoft.com/office/powerpoint/2010/main" val="250619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7DC536C-0A8E-423B-C241-F8BB17AF750D}"/>
              </a:ext>
            </a:extLst>
          </p:cNvPr>
          <p:cNvSpPr txBox="1"/>
          <p:nvPr/>
        </p:nvSpPr>
        <p:spPr>
          <a:xfrm>
            <a:off x="2848298" y="528062"/>
            <a:ext cx="6805601" cy="584775"/>
          </a:xfrm>
          <a:prstGeom prst="rect">
            <a:avLst/>
          </a:prstGeom>
          <a:noFill/>
        </p:spPr>
        <p:txBody>
          <a:bodyPr wrap="square" lIns="91440" tIns="45720" rIns="91440" bIns="45720" rtlCol="0" anchor="t">
            <a:spAutoFit/>
          </a:bodyPr>
          <a:lstStyle/>
          <a:p>
            <a:r>
              <a:rPr lang="en-US" sz="3200" b="1" dirty="0"/>
              <a:t>TEST CASES FOR RECORDING MARKS</a:t>
            </a:r>
            <a:endParaRPr lang="en-CA" sz="3200" b="1" dirty="0"/>
          </a:p>
        </p:txBody>
      </p:sp>
      <p:pic>
        <p:nvPicPr>
          <p:cNvPr id="3" name="Picture 2">
            <a:extLst>
              <a:ext uri="{FF2B5EF4-FFF2-40B4-BE49-F238E27FC236}">
                <a16:creationId xmlns:a16="http://schemas.microsoft.com/office/drawing/2014/main" id="{E3CBF245-BD2C-A0FA-514C-815A6A5F3E0D}"/>
              </a:ext>
            </a:extLst>
          </p:cNvPr>
          <p:cNvPicPr>
            <a:picLocks noChangeAspect="1"/>
          </p:cNvPicPr>
          <p:nvPr/>
        </p:nvPicPr>
        <p:blipFill rotWithShape="1">
          <a:blip r:embed="rId2"/>
          <a:srcRect b="39040"/>
          <a:stretch/>
        </p:blipFill>
        <p:spPr>
          <a:xfrm>
            <a:off x="350553" y="1824596"/>
            <a:ext cx="4976441" cy="4167858"/>
          </a:xfrm>
          <a:prstGeom prst="rect">
            <a:avLst/>
          </a:prstGeom>
        </p:spPr>
      </p:pic>
      <p:pic>
        <p:nvPicPr>
          <p:cNvPr id="5" name="Picture 4">
            <a:extLst>
              <a:ext uri="{FF2B5EF4-FFF2-40B4-BE49-F238E27FC236}">
                <a16:creationId xmlns:a16="http://schemas.microsoft.com/office/drawing/2014/main" id="{02BB90FC-B5A1-966E-BF9A-D01F7572A8CC}"/>
              </a:ext>
            </a:extLst>
          </p:cNvPr>
          <p:cNvPicPr>
            <a:picLocks noChangeAspect="1"/>
          </p:cNvPicPr>
          <p:nvPr/>
        </p:nvPicPr>
        <p:blipFill rotWithShape="1">
          <a:blip r:embed="rId2"/>
          <a:srcRect t="61323"/>
          <a:stretch/>
        </p:blipFill>
        <p:spPr>
          <a:xfrm>
            <a:off x="5978429" y="1933575"/>
            <a:ext cx="5234054" cy="2781300"/>
          </a:xfrm>
          <a:prstGeom prst="rect">
            <a:avLst/>
          </a:prstGeom>
        </p:spPr>
      </p:pic>
    </p:spTree>
    <p:extLst>
      <p:ext uri="{BB962C8B-B14F-4D97-AF65-F5344CB8AC3E}">
        <p14:creationId xmlns:p14="http://schemas.microsoft.com/office/powerpoint/2010/main" val="358476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1A8343-7134-0282-9F94-8202021D6FDB}"/>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latin typeface="+mj-lt"/>
                <a:ea typeface="+mj-ea"/>
                <a:cs typeface="+mj-cs"/>
              </a:rPr>
              <a:t>CALCULATING GPA</a:t>
            </a:r>
          </a:p>
        </p:txBody>
      </p:sp>
      <p:pic>
        <p:nvPicPr>
          <p:cNvPr id="5" name="Picture 4">
            <a:extLst>
              <a:ext uri="{FF2B5EF4-FFF2-40B4-BE49-F238E27FC236}">
                <a16:creationId xmlns:a16="http://schemas.microsoft.com/office/drawing/2014/main" id="{3F5F863D-6E75-196A-824F-7C37A8CF33B5}"/>
              </a:ext>
            </a:extLst>
          </p:cNvPr>
          <p:cNvPicPr>
            <a:picLocks noChangeAspect="1"/>
          </p:cNvPicPr>
          <p:nvPr/>
        </p:nvPicPr>
        <p:blipFill rotWithShape="1">
          <a:blip r:embed="rId2"/>
          <a:srcRect t="10040" b="27516"/>
          <a:stretch/>
        </p:blipFill>
        <p:spPr>
          <a:xfrm>
            <a:off x="1096963" y="2182592"/>
            <a:ext cx="10058400" cy="3250941"/>
          </a:xfrm>
          <a:prstGeom prst="rect">
            <a:avLst/>
          </a:prstGeom>
          <a:ln>
            <a:noFill/>
          </a:ln>
        </p:spPr>
      </p:pic>
      <p:sp>
        <p:nvSpPr>
          <p:cNvPr id="3" name="TextBox 2">
            <a:extLst>
              <a:ext uri="{FF2B5EF4-FFF2-40B4-BE49-F238E27FC236}">
                <a16:creationId xmlns:a16="http://schemas.microsoft.com/office/drawing/2014/main" id="{36A68ABA-088D-9F5F-DB3F-B2AD9D66B379}"/>
              </a:ext>
            </a:extLst>
          </p:cNvPr>
          <p:cNvSpPr txBox="1"/>
          <p:nvPr/>
        </p:nvSpPr>
        <p:spPr>
          <a:xfrm>
            <a:off x="1212239" y="5434022"/>
            <a:ext cx="2258988" cy="366495"/>
          </a:xfrm>
          <a:prstGeom prst="rect">
            <a:avLst/>
          </a:prstGeom>
          <a:noFill/>
          <a:ln>
            <a:solidFill>
              <a:schemeClr val="tx1"/>
            </a:solidFill>
          </a:ln>
        </p:spPr>
        <p:txBody>
          <a:bodyPr wrap="square" lIns="91440" tIns="45720" rIns="91440" bIns="45720" rtlCol="0" anchor="t">
            <a:spAutoFit/>
          </a:bodyPr>
          <a:lstStyle/>
          <a:p>
            <a:pPr defTabSz="905256">
              <a:spcAft>
                <a:spcPts val="600"/>
              </a:spcAft>
            </a:pPr>
            <a:r>
              <a:rPr lang="en-CA" sz="1750" kern="1200" dirty="0">
                <a:latin typeface="+mn-lt"/>
                <a:ea typeface="+mn-ea"/>
                <a:cs typeface="+mn-cs"/>
              </a:rPr>
              <a:t>PROCEED AHEAD</a:t>
            </a:r>
            <a:endParaRPr lang="en-CA" sz="1750" dirty="0"/>
          </a:p>
        </p:txBody>
      </p:sp>
    </p:spTree>
    <p:extLst>
      <p:ext uri="{BB962C8B-B14F-4D97-AF65-F5344CB8AC3E}">
        <p14:creationId xmlns:p14="http://schemas.microsoft.com/office/powerpoint/2010/main" val="132347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A8343-7134-0282-9F94-8202021D6FDB}"/>
              </a:ext>
            </a:extLst>
          </p:cNvPr>
          <p:cNvSpPr txBox="1"/>
          <p:nvPr/>
        </p:nvSpPr>
        <p:spPr>
          <a:xfrm>
            <a:off x="2984740" y="283067"/>
            <a:ext cx="7116792" cy="523220"/>
          </a:xfrm>
          <a:prstGeom prst="rect">
            <a:avLst/>
          </a:prstGeom>
          <a:noFill/>
        </p:spPr>
        <p:txBody>
          <a:bodyPr wrap="square" rtlCol="0">
            <a:spAutoFit/>
          </a:bodyPr>
          <a:lstStyle/>
          <a:p>
            <a:pPr algn="ctr"/>
            <a:r>
              <a:rPr lang="en-CA" sz="2800" b="1" dirty="0"/>
              <a:t>CALCULATING GPA</a:t>
            </a:r>
          </a:p>
        </p:txBody>
      </p:sp>
      <p:sp>
        <p:nvSpPr>
          <p:cNvPr id="3" name="TextBox 2">
            <a:extLst>
              <a:ext uri="{FF2B5EF4-FFF2-40B4-BE49-F238E27FC236}">
                <a16:creationId xmlns:a16="http://schemas.microsoft.com/office/drawing/2014/main" id="{4ED277F3-933B-7321-BD9F-4B064D084928}"/>
              </a:ext>
            </a:extLst>
          </p:cNvPr>
          <p:cNvSpPr txBox="1"/>
          <p:nvPr/>
        </p:nvSpPr>
        <p:spPr>
          <a:xfrm>
            <a:off x="1259455" y="1155939"/>
            <a:ext cx="8322695" cy="2246769"/>
          </a:xfrm>
          <a:prstGeom prst="rect">
            <a:avLst/>
          </a:prstGeom>
          <a:noFill/>
        </p:spPr>
        <p:txBody>
          <a:bodyPr wrap="square" rtlCol="0">
            <a:spAutoFit/>
          </a:bodyPr>
          <a:lstStyle/>
          <a:p>
            <a:r>
              <a:rPr lang="en-US" sz="2000" dirty="0"/>
              <a:t>After inputting marks, the GPA’s of all students will be generated.</a:t>
            </a:r>
          </a:p>
          <a:p>
            <a:endParaRPr lang="en-US" sz="2000" dirty="0"/>
          </a:p>
          <a:p>
            <a:r>
              <a:rPr lang="en-US" sz="2000" b="1" dirty="0"/>
              <a:t>Formula: </a:t>
            </a:r>
          </a:p>
          <a:p>
            <a:r>
              <a:rPr lang="en-US" sz="2000" b="0" i="0" dirty="0">
                <a:solidFill>
                  <a:srgbClr val="202124"/>
                </a:solidFill>
                <a:effectLst/>
                <a:latin typeface="Roboto" panose="02000000000000000000" pitchFamily="2" charset="0"/>
              </a:rPr>
              <a:t>GPA= ∑ (Mark * Credit hours)/total credit hours</a:t>
            </a:r>
          </a:p>
          <a:p>
            <a:endParaRPr lang="en-US" sz="2000" dirty="0">
              <a:solidFill>
                <a:srgbClr val="202124"/>
              </a:solidFill>
              <a:latin typeface="Roboto" panose="02000000000000000000" pitchFamily="2" charset="0"/>
            </a:endParaRPr>
          </a:p>
          <a:p>
            <a:endParaRPr lang="en-CA" sz="2000" b="0" i="0" dirty="0">
              <a:solidFill>
                <a:srgbClr val="202124"/>
              </a:solidFill>
              <a:effectLst/>
              <a:latin typeface="Roboto" panose="02000000000000000000" pitchFamily="2" charset="0"/>
            </a:endParaRPr>
          </a:p>
          <a:p>
            <a:r>
              <a:rPr lang="en-US" sz="2000" b="1" dirty="0">
                <a:solidFill>
                  <a:srgbClr val="202124"/>
                </a:solidFill>
                <a:latin typeface="Roboto" panose="02000000000000000000" pitchFamily="2" charset="0"/>
              </a:rPr>
              <a:t>STUDENT WISE GPA OUTPUT:</a:t>
            </a:r>
            <a:endParaRPr lang="en-CA" sz="2000" b="1" dirty="0">
              <a:solidFill>
                <a:srgbClr val="202124"/>
              </a:solidFill>
              <a:latin typeface="Roboto" panose="02000000000000000000" pitchFamily="2" charset="0"/>
            </a:endParaRPr>
          </a:p>
        </p:txBody>
      </p:sp>
      <p:pic>
        <p:nvPicPr>
          <p:cNvPr id="5" name="Picture 4">
            <a:extLst>
              <a:ext uri="{FF2B5EF4-FFF2-40B4-BE49-F238E27FC236}">
                <a16:creationId xmlns:a16="http://schemas.microsoft.com/office/drawing/2014/main" id="{C48C5864-5811-20A1-75BA-FDB9C93B1AFB}"/>
              </a:ext>
            </a:extLst>
          </p:cNvPr>
          <p:cNvPicPr>
            <a:picLocks noChangeAspect="1"/>
          </p:cNvPicPr>
          <p:nvPr/>
        </p:nvPicPr>
        <p:blipFill>
          <a:blip r:embed="rId2"/>
          <a:stretch>
            <a:fillRect/>
          </a:stretch>
        </p:blipFill>
        <p:spPr>
          <a:xfrm>
            <a:off x="1327628" y="3467100"/>
            <a:ext cx="7603953" cy="2133599"/>
          </a:xfrm>
          <a:prstGeom prst="rect">
            <a:avLst/>
          </a:prstGeom>
        </p:spPr>
      </p:pic>
    </p:spTree>
    <p:extLst>
      <p:ext uri="{BB962C8B-B14F-4D97-AF65-F5344CB8AC3E}">
        <p14:creationId xmlns:p14="http://schemas.microsoft.com/office/powerpoint/2010/main" val="13740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A8343-7134-0282-9F94-8202021D6FDB}"/>
              </a:ext>
            </a:extLst>
          </p:cNvPr>
          <p:cNvSpPr txBox="1"/>
          <p:nvPr/>
        </p:nvSpPr>
        <p:spPr>
          <a:xfrm>
            <a:off x="2041584" y="377958"/>
            <a:ext cx="8874065" cy="523220"/>
          </a:xfrm>
          <a:prstGeom prst="rect">
            <a:avLst/>
          </a:prstGeom>
          <a:noFill/>
        </p:spPr>
        <p:txBody>
          <a:bodyPr wrap="square" rtlCol="0">
            <a:spAutoFit/>
          </a:bodyPr>
          <a:lstStyle/>
          <a:p>
            <a:pPr algn="ctr"/>
            <a:r>
              <a:rPr lang="en-US" sz="2800" b="1" dirty="0"/>
              <a:t>A</a:t>
            </a:r>
            <a:r>
              <a:rPr lang="en-CA" sz="2800" b="1" dirty="0"/>
              <a:t>SSIGNING SCHOOLS AND GENERATING REPORTS</a:t>
            </a:r>
          </a:p>
        </p:txBody>
      </p:sp>
      <p:pic>
        <p:nvPicPr>
          <p:cNvPr id="4" name="Picture 3">
            <a:extLst>
              <a:ext uri="{FF2B5EF4-FFF2-40B4-BE49-F238E27FC236}">
                <a16:creationId xmlns:a16="http://schemas.microsoft.com/office/drawing/2014/main" id="{BBA7CBD6-46F6-035B-1EEA-D56FA57F9B54}"/>
              </a:ext>
            </a:extLst>
          </p:cNvPr>
          <p:cNvPicPr>
            <a:picLocks noChangeAspect="1"/>
          </p:cNvPicPr>
          <p:nvPr/>
        </p:nvPicPr>
        <p:blipFill rotWithShape="1">
          <a:blip r:embed="rId2"/>
          <a:srcRect t="12325" b="13447"/>
          <a:stretch/>
        </p:blipFill>
        <p:spPr>
          <a:xfrm>
            <a:off x="871544" y="1755990"/>
            <a:ext cx="6864279" cy="3797085"/>
          </a:xfrm>
          <a:prstGeom prst="rect">
            <a:avLst/>
          </a:prstGeom>
        </p:spPr>
      </p:pic>
      <p:pic>
        <p:nvPicPr>
          <p:cNvPr id="6" name="Picture 5">
            <a:extLst>
              <a:ext uri="{FF2B5EF4-FFF2-40B4-BE49-F238E27FC236}">
                <a16:creationId xmlns:a16="http://schemas.microsoft.com/office/drawing/2014/main" id="{18FAEEB9-BDAE-C3D1-3903-22CDD4F6F822}"/>
              </a:ext>
            </a:extLst>
          </p:cNvPr>
          <p:cNvPicPr>
            <a:picLocks noChangeAspect="1"/>
          </p:cNvPicPr>
          <p:nvPr/>
        </p:nvPicPr>
        <p:blipFill>
          <a:blip r:embed="rId3"/>
          <a:stretch>
            <a:fillRect/>
          </a:stretch>
        </p:blipFill>
        <p:spPr>
          <a:xfrm>
            <a:off x="8259792" y="3071551"/>
            <a:ext cx="3322608" cy="1165961"/>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F4EB337B-1A2B-028B-9D9B-3E60AA7BD885}"/>
              </a:ext>
            </a:extLst>
          </p:cNvPr>
          <p:cNvSpPr txBox="1"/>
          <p:nvPr/>
        </p:nvSpPr>
        <p:spPr>
          <a:xfrm>
            <a:off x="347575" y="5553075"/>
            <a:ext cx="2443250" cy="369332"/>
          </a:xfrm>
          <a:prstGeom prst="rect">
            <a:avLst/>
          </a:prstGeom>
          <a:noFill/>
          <a:ln>
            <a:solidFill>
              <a:schemeClr val="tx1"/>
            </a:solidFill>
          </a:ln>
        </p:spPr>
        <p:txBody>
          <a:bodyPr wrap="square" rtlCol="0">
            <a:spAutoFit/>
          </a:bodyPr>
          <a:lstStyle/>
          <a:p>
            <a:r>
              <a:rPr lang="en-CA" dirty="0"/>
              <a:t>PROGRAM FINISHED</a:t>
            </a:r>
          </a:p>
        </p:txBody>
      </p:sp>
    </p:spTree>
    <p:extLst>
      <p:ext uri="{BB962C8B-B14F-4D97-AF65-F5344CB8AC3E}">
        <p14:creationId xmlns:p14="http://schemas.microsoft.com/office/powerpoint/2010/main" val="129057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1A8343-7134-0282-9F94-8202021D6FDB}"/>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latin typeface="+mj-lt"/>
                <a:ea typeface="+mj-ea"/>
                <a:cs typeface="+mj-cs"/>
              </a:rPr>
              <a:t>GENERATING REPORTS</a:t>
            </a:r>
          </a:p>
        </p:txBody>
      </p:sp>
      <p:sp>
        <p:nvSpPr>
          <p:cNvPr id="3" name="TextBox 2">
            <a:extLst>
              <a:ext uri="{FF2B5EF4-FFF2-40B4-BE49-F238E27FC236}">
                <a16:creationId xmlns:a16="http://schemas.microsoft.com/office/drawing/2014/main" id="{EFACF0A2-1E9B-51B9-2E07-647C310AE0B5}"/>
              </a:ext>
            </a:extLst>
          </p:cNvPr>
          <p:cNvSpPr txBox="1"/>
          <p:nvPr/>
        </p:nvSpPr>
        <p:spPr>
          <a:xfrm>
            <a:off x="2934199" y="2098515"/>
            <a:ext cx="3533275" cy="400110"/>
          </a:xfrm>
          <a:prstGeom prst="rect">
            <a:avLst/>
          </a:prstGeom>
          <a:noFill/>
        </p:spPr>
        <p:txBody>
          <a:bodyPr wrap="square" lIns="91440" tIns="45720" rIns="91440" bIns="45720" rtlCol="0" anchor="t">
            <a:spAutoFit/>
          </a:bodyPr>
          <a:lstStyle/>
          <a:p>
            <a:pPr defTabSz="804672">
              <a:spcAft>
                <a:spcPts val="600"/>
              </a:spcAft>
            </a:pPr>
            <a:r>
              <a:rPr lang="en-CA" sz="2000" b="1" kern="1200" dirty="0">
                <a:latin typeface="+mn-lt"/>
                <a:ea typeface="+mn-ea"/>
                <a:cs typeface="+mn-cs"/>
              </a:rPr>
              <a:t>REPORT 1 : Assigning schools</a:t>
            </a:r>
            <a:endParaRPr lang="en-CA" sz="2000" b="1" dirty="0"/>
          </a:p>
        </p:txBody>
      </p:sp>
      <p:pic>
        <p:nvPicPr>
          <p:cNvPr id="6" name="Picture 5">
            <a:extLst>
              <a:ext uri="{FF2B5EF4-FFF2-40B4-BE49-F238E27FC236}">
                <a16:creationId xmlns:a16="http://schemas.microsoft.com/office/drawing/2014/main" id="{BFCAD2A6-FD53-B9B9-A7F2-83C1EDD943B6}"/>
              </a:ext>
            </a:extLst>
          </p:cNvPr>
          <p:cNvPicPr>
            <a:picLocks noChangeAspect="1"/>
          </p:cNvPicPr>
          <p:nvPr/>
        </p:nvPicPr>
        <p:blipFill>
          <a:blip r:embed="rId2"/>
          <a:stretch>
            <a:fillRect/>
          </a:stretch>
        </p:blipFill>
        <p:spPr>
          <a:xfrm>
            <a:off x="3049370" y="2666330"/>
            <a:ext cx="6495170" cy="2902955"/>
          </a:xfrm>
          <a:prstGeom prst="rect">
            <a:avLst/>
          </a:prstGeom>
        </p:spPr>
      </p:pic>
    </p:spTree>
    <p:extLst>
      <p:ext uri="{BB962C8B-B14F-4D97-AF65-F5344CB8AC3E}">
        <p14:creationId xmlns:p14="http://schemas.microsoft.com/office/powerpoint/2010/main" val="6937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47F63C-3510-3BD4-B798-2217884001C5}"/>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solidFill>
                  <a:schemeClr val="tx1">
                    <a:lumMod val="75000"/>
                    <a:lumOff val="25000"/>
                  </a:schemeClr>
                </a:solidFill>
                <a:latin typeface="+mj-lt"/>
                <a:ea typeface="+mj-ea"/>
                <a:cs typeface="+mj-cs"/>
              </a:rPr>
              <a:t>GENERATING REPORTS</a:t>
            </a:r>
          </a:p>
        </p:txBody>
      </p:sp>
      <p:sp>
        <p:nvSpPr>
          <p:cNvPr id="9" name="TextBox 8">
            <a:extLst>
              <a:ext uri="{FF2B5EF4-FFF2-40B4-BE49-F238E27FC236}">
                <a16:creationId xmlns:a16="http://schemas.microsoft.com/office/drawing/2014/main" id="{007492AE-E89D-48F8-BDE1-5CCE40259AB1}"/>
              </a:ext>
            </a:extLst>
          </p:cNvPr>
          <p:cNvSpPr txBox="1"/>
          <p:nvPr/>
        </p:nvSpPr>
        <p:spPr>
          <a:xfrm>
            <a:off x="1415456" y="2098515"/>
            <a:ext cx="8480633" cy="369332"/>
          </a:xfrm>
          <a:prstGeom prst="rect">
            <a:avLst/>
          </a:prstGeom>
          <a:noFill/>
        </p:spPr>
        <p:txBody>
          <a:bodyPr wrap="square" lIns="91440" tIns="45720" rIns="91440" bIns="45720" rtlCol="0" anchor="t">
            <a:spAutoFit/>
          </a:bodyPr>
          <a:lstStyle/>
          <a:p>
            <a:pPr defTabSz="758952">
              <a:spcAft>
                <a:spcPts val="600"/>
              </a:spcAft>
            </a:pPr>
            <a:r>
              <a:rPr lang="en-CA" b="1" kern="1200">
                <a:latin typeface="+mn-lt"/>
                <a:ea typeface="+mn-ea"/>
                <a:cs typeface="+mn-cs"/>
              </a:rPr>
              <a:t>REPORT 2 &amp; 3 : Total number of students accepted/not accepted in Humber college</a:t>
            </a:r>
            <a:endParaRPr lang="en-CA" b="1"/>
          </a:p>
        </p:txBody>
      </p:sp>
      <p:pic>
        <p:nvPicPr>
          <p:cNvPr id="12" name="Picture 11">
            <a:extLst>
              <a:ext uri="{FF2B5EF4-FFF2-40B4-BE49-F238E27FC236}">
                <a16:creationId xmlns:a16="http://schemas.microsoft.com/office/drawing/2014/main" id="{0E06FEEB-F2DE-328B-1AF1-7CA60C357C72}"/>
              </a:ext>
            </a:extLst>
          </p:cNvPr>
          <p:cNvPicPr>
            <a:picLocks noChangeAspect="1"/>
          </p:cNvPicPr>
          <p:nvPr/>
        </p:nvPicPr>
        <p:blipFill>
          <a:blip r:embed="rId2"/>
          <a:stretch>
            <a:fillRect/>
          </a:stretch>
        </p:blipFill>
        <p:spPr>
          <a:xfrm>
            <a:off x="1531642" y="2895403"/>
            <a:ext cx="5569861" cy="2989192"/>
          </a:xfrm>
          <a:prstGeom prst="rect">
            <a:avLst/>
          </a:prstGeom>
        </p:spPr>
      </p:pic>
      <p:graphicFrame>
        <p:nvGraphicFramePr>
          <p:cNvPr id="16" name="Chart 15">
            <a:extLst>
              <a:ext uri="{FF2B5EF4-FFF2-40B4-BE49-F238E27FC236}">
                <a16:creationId xmlns:a16="http://schemas.microsoft.com/office/drawing/2014/main" id="{762FCC0A-906B-E9D2-2211-398882F0CECC}"/>
              </a:ext>
            </a:extLst>
          </p:cNvPr>
          <p:cNvGraphicFramePr>
            <a:graphicFrameLocks/>
          </p:cNvGraphicFramePr>
          <p:nvPr>
            <p:extLst>
              <p:ext uri="{D42A27DB-BD31-4B8C-83A1-F6EECF244321}">
                <p14:modId xmlns:p14="http://schemas.microsoft.com/office/powerpoint/2010/main" val="3012736827"/>
              </p:ext>
            </p:extLst>
          </p:nvPr>
        </p:nvGraphicFramePr>
        <p:xfrm>
          <a:off x="7101503" y="2887515"/>
          <a:ext cx="3619181" cy="29891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256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097280" y="286603"/>
            <a:ext cx="10058400" cy="1450757"/>
          </a:xfrm>
        </p:spPr>
        <p:txBody>
          <a:bodyPr>
            <a:normAutofit/>
          </a:bodyPr>
          <a:lstStyle/>
          <a:p>
            <a:r>
              <a:rPr lang="en-ZA" b="1" dirty="0">
                <a:solidFill>
                  <a:schemeClr val="tx1"/>
                </a:solidFill>
              </a:rPr>
              <a:t>Team 5</a:t>
            </a:r>
          </a:p>
        </p:txBody>
      </p:sp>
      <p:graphicFrame>
        <p:nvGraphicFramePr>
          <p:cNvPr id="5" name="Subtitle 2">
            <a:extLst>
              <a:ext uri="{FF2B5EF4-FFF2-40B4-BE49-F238E27FC236}">
                <a16:creationId xmlns:a16="http://schemas.microsoft.com/office/drawing/2014/main" id="{0EC251F6-E5A8-0AC9-E301-29ECA74F3D48}"/>
              </a:ext>
            </a:extLst>
          </p:cNvPr>
          <p:cNvGraphicFramePr>
            <a:graphicFrameLocks noGrp="1"/>
          </p:cNvGraphicFramePr>
          <p:nvPr>
            <p:ph idx="1"/>
            <p:extLst>
              <p:ext uri="{D42A27DB-BD31-4B8C-83A1-F6EECF244321}">
                <p14:modId xmlns:p14="http://schemas.microsoft.com/office/powerpoint/2010/main" val="21059245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1B75E1-31E9-DFF8-2F6C-8E7774E9DE84}"/>
              </a:ext>
            </a:extLst>
          </p:cNvPr>
          <p:cNvSpPr txBox="1"/>
          <p:nvPr/>
        </p:nvSpPr>
        <p:spPr>
          <a:xfrm>
            <a:off x="1295400" y="1809880"/>
            <a:ext cx="7381875" cy="369332"/>
          </a:xfrm>
          <a:prstGeom prst="rect">
            <a:avLst/>
          </a:prstGeom>
          <a:noFill/>
        </p:spPr>
        <p:txBody>
          <a:bodyPr wrap="square" rtlCol="0">
            <a:spAutoFit/>
          </a:bodyPr>
          <a:lstStyle/>
          <a:p>
            <a:r>
              <a:rPr lang="en-CA" b="1" dirty="0"/>
              <a:t>REPORT 4 : Percentage distribution of accepted students per school</a:t>
            </a:r>
          </a:p>
        </p:txBody>
      </p:sp>
      <p:pic>
        <p:nvPicPr>
          <p:cNvPr id="12" name="Picture 11">
            <a:extLst>
              <a:ext uri="{FF2B5EF4-FFF2-40B4-BE49-F238E27FC236}">
                <a16:creationId xmlns:a16="http://schemas.microsoft.com/office/drawing/2014/main" id="{080FCACF-1A1E-8739-9CFB-4D1B6459B6C6}"/>
              </a:ext>
            </a:extLst>
          </p:cNvPr>
          <p:cNvPicPr>
            <a:picLocks noChangeAspect="1"/>
          </p:cNvPicPr>
          <p:nvPr/>
        </p:nvPicPr>
        <p:blipFill>
          <a:blip r:embed="rId2"/>
          <a:stretch>
            <a:fillRect/>
          </a:stretch>
        </p:blipFill>
        <p:spPr>
          <a:xfrm>
            <a:off x="1390650" y="2179212"/>
            <a:ext cx="6343650" cy="3440538"/>
          </a:xfrm>
          <a:prstGeom prst="rect">
            <a:avLst/>
          </a:prstGeom>
        </p:spPr>
      </p:pic>
      <p:graphicFrame>
        <p:nvGraphicFramePr>
          <p:cNvPr id="13" name="Chart 12">
            <a:extLst>
              <a:ext uri="{FF2B5EF4-FFF2-40B4-BE49-F238E27FC236}">
                <a16:creationId xmlns:a16="http://schemas.microsoft.com/office/drawing/2014/main" id="{FED29681-2E7B-DCE8-8465-7D97DCD3A875}"/>
              </a:ext>
            </a:extLst>
          </p:cNvPr>
          <p:cNvGraphicFramePr>
            <a:graphicFrameLocks/>
          </p:cNvGraphicFramePr>
          <p:nvPr>
            <p:extLst>
              <p:ext uri="{D42A27DB-BD31-4B8C-83A1-F6EECF244321}">
                <p14:modId xmlns:p14="http://schemas.microsoft.com/office/powerpoint/2010/main" val="2346228263"/>
              </p:ext>
            </p:extLst>
          </p:nvPr>
        </p:nvGraphicFramePr>
        <p:xfrm>
          <a:off x="7734300" y="1944654"/>
          <a:ext cx="3712845" cy="3970371"/>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C16868D4-A8D9-8F9B-AAC2-5685CAB149B8}"/>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solidFill>
                  <a:schemeClr val="tx1">
                    <a:lumMod val="75000"/>
                    <a:lumOff val="25000"/>
                  </a:schemeClr>
                </a:solidFill>
                <a:latin typeface="+mj-lt"/>
                <a:ea typeface="+mj-ea"/>
                <a:cs typeface="+mj-cs"/>
              </a:rPr>
              <a:t>GENERATING REPORTS</a:t>
            </a:r>
          </a:p>
        </p:txBody>
      </p:sp>
    </p:spTree>
    <p:extLst>
      <p:ext uri="{BB962C8B-B14F-4D97-AF65-F5344CB8AC3E}">
        <p14:creationId xmlns:p14="http://schemas.microsoft.com/office/powerpoint/2010/main" val="133390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0" name="Rectangle 4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4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2" name="Straight Connector 5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231255" y="216027"/>
            <a:ext cx="10058400" cy="3566160"/>
          </a:xfrm>
        </p:spPr>
        <p:txBody>
          <a:bodyPr vert="horz" lIns="91440" tIns="45720" rIns="91440" bIns="45720" rtlCol="0" anchor="b">
            <a:normAutofit/>
          </a:bodyPr>
          <a:lstStyle/>
          <a:p>
            <a:r>
              <a:rPr lang="en-US" sz="8000" b="1" spc="-50" dirty="0"/>
              <a:t>THANK YOU</a:t>
            </a:r>
          </a:p>
        </p:txBody>
      </p:sp>
      <p:cxnSp>
        <p:nvCxnSpPr>
          <p:cNvPr id="63" name="Straight Connector 53">
            <a:extLst>
              <a:ext uri="{FF2B5EF4-FFF2-40B4-BE49-F238E27FC236}">
                <a16:creationId xmlns:a16="http://schemas.microsoft.com/office/drawing/2014/main" id="{E6E50488-8E5E-4E36-9763-092234CAE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64" name="Rectangle 55">
            <a:extLst>
              <a:ext uri="{FF2B5EF4-FFF2-40B4-BE49-F238E27FC236}">
                <a16:creationId xmlns:a16="http://schemas.microsoft.com/office/drawing/2014/main" id="{B9E780F8-2452-4595-A281-E594BA8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57">
            <a:extLst>
              <a:ext uri="{FF2B5EF4-FFF2-40B4-BE49-F238E27FC236}">
                <a16:creationId xmlns:a16="http://schemas.microsoft.com/office/drawing/2014/main" id="{A917F44A-7774-4C79-BEDC-0CC73C8C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77891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6">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8">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90">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D3C24A4-21CE-32FD-5B31-BFD9BC40CAFC}"/>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800" b="1" kern="1200" cap="all" spc="-50" baseline="0" dirty="0">
                <a:ln w="3175" cmpd="sng">
                  <a:noFill/>
                </a:ln>
                <a:latin typeface="+mj-lt"/>
                <a:ea typeface="+mj-ea"/>
                <a:cs typeface="+mj-cs"/>
              </a:rPr>
              <a:t>AGENDA</a:t>
            </a:r>
          </a:p>
        </p:txBody>
      </p:sp>
      <p:sp>
        <p:nvSpPr>
          <p:cNvPr id="32" name="Subtitle 2">
            <a:extLst>
              <a:ext uri="{FF2B5EF4-FFF2-40B4-BE49-F238E27FC236}">
                <a16:creationId xmlns:a16="http://schemas.microsoft.com/office/drawing/2014/main" id="{91317321-E1FC-DEE8-30A0-1A4FF41AC5C2}"/>
              </a:ext>
            </a:extLst>
          </p:cNvPr>
          <p:cNvSpPr>
            <a:spLocks noGrp="1"/>
          </p:cNvSpPr>
          <p:nvPr>
            <p:ph type="subTitle" idx="1"/>
          </p:nvPr>
        </p:nvSpPr>
        <p:spPr>
          <a:xfrm>
            <a:off x="1097280" y="1845734"/>
            <a:ext cx="10058400" cy="4023360"/>
          </a:xfrm>
        </p:spPr>
        <p:txBody>
          <a:bodyPr vert="horz" lIns="0" tIns="45720" rIns="0" bIns="45720" rtlCol="0">
            <a:normAutofit/>
          </a:bodyPr>
          <a:lstStyle/>
          <a:p>
            <a:pPr marL="285750" indent="-285750">
              <a:buFont typeface="Calibri" panose="020F0502020204030204" pitchFamily="34" charset="0"/>
              <a:buChar char="•"/>
            </a:pPr>
            <a:r>
              <a:rPr lang="en-US" b="1" dirty="0">
                <a:solidFill>
                  <a:schemeClr val="tx1"/>
                </a:solidFill>
                <a:latin typeface="+mn-lt"/>
              </a:rPr>
              <a:t>OBJECTIVE</a:t>
            </a:r>
          </a:p>
          <a:p>
            <a:pPr marL="285750" indent="-285750">
              <a:buFont typeface="Calibri" panose="020F0502020204030204" pitchFamily="34" charset="0"/>
              <a:buChar char="•"/>
            </a:pPr>
            <a:r>
              <a:rPr lang="en-US" b="1" dirty="0">
                <a:solidFill>
                  <a:schemeClr val="tx1"/>
                </a:solidFill>
                <a:latin typeface="+mn-lt"/>
              </a:rPr>
              <a:t>SYSTEM REQUIREMENTS</a:t>
            </a:r>
          </a:p>
          <a:p>
            <a:pPr marL="285750" indent="-285750">
              <a:buFont typeface="Calibri" panose="020F0502020204030204" pitchFamily="34" charset="0"/>
              <a:buChar char="•"/>
            </a:pPr>
            <a:r>
              <a:rPr lang="en-US" b="1" dirty="0">
                <a:solidFill>
                  <a:schemeClr val="tx1"/>
                </a:solidFill>
                <a:latin typeface="+mn-lt"/>
              </a:rPr>
              <a:t>OUR APPROACH</a:t>
            </a:r>
          </a:p>
          <a:p>
            <a:pPr marL="285750" indent="-285750">
              <a:buFont typeface="Calibri" panose="020F0502020204030204" pitchFamily="34" charset="0"/>
              <a:buChar char="•"/>
            </a:pPr>
            <a:r>
              <a:rPr lang="en-US" b="1" dirty="0">
                <a:solidFill>
                  <a:schemeClr val="tx1"/>
                </a:solidFill>
                <a:latin typeface="+mn-lt"/>
              </a:rPr>
              <a:t>SYSTEM DESIGN (using IPO methodology)</a:t>
            </a:r>
          </a:p>
          <a:p>
            <a:pPr marL="285750" indent="-285750">
              <a:buFont typeface="Calibri" panose="020F0502020204030204" pitchFamily="34" charset="0"/>
              <a:buChar char="•"/>
            </a:pPr>
            <a:r>
              <a:rPr lang="en-US" b="1" dirty="0">
                <a:solidFill>
                  <a:schemeClr val="tx1"/>
                </a:solidFill>
                <a:latin typeface="+mn-lt"/>
              </a:rPr>
              <a:t>REPORTS</a:t>
            </a:r>
          </a:p>
          <a:p>
            <a:endParaRPr lang="en-US" dirty="0">
              <a:solidFill>
                <a:schemeClr val="tx1"/>
              </a:solidFill>
              <a:latin typeface="+mn-lt"/>
            </a:endParaRPr>
          </a:p>
        </p:txBody>
      </p:sp>
      <p:sp>
        <p:nvSpPr>
          <p:cNvPr id="95" name="Rectangle 94">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6">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1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1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2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2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2EB18-6651-5B09-E0B1-5F489C2820B0}"/>
              </a:ext>
            </a:extLst>
          </p:cNvPr>
          <p:cNvSpPr>
            <a:spLocks noGrp="1"/>
          </p:cNvSpPr>
          <p:nvPr>
            <p:ph type="ctrTitle"/>
          </p:nvPr>
        </p:nvSpPr>
        <p:spPr>
          <a:xfrm>
            <a:off x="4962308" y="1254029"/>
            <a:ext cx="6696291" cy="4187825"/>
          </a:xfrm>
        </p:spPr>
        <p:txBody>
          <a:bodyPr vert="horz" lIns="91440" tIns="45720" rIns="91440" bIns="45720" rtlCol="0" anchor="ctr">
            <a:normAutofit fontScale="90000"/>
          </a:bodyPr>
          <a:lstStyle/>
          <a:p>
            <a:pPr algn="just"/>
            <a:r>
              <a:rPr lang="en-US" sz="2600" b="1" spc="-50" dirty="0">
                <a:solidFill>
                  <a:schemeClr val="tx1"/>
                </a:solidFill>
              </a:rPr>
              <a:t>                           </a:t>
            </a:r>
            <a:br>
              <a:rPr lang="en-US" sz="2600" b="1" spc="-50" dirty="0">
                <a:solidFill>
                  <a:schemeClr val="tx1"/>
                </a:solidFill>
              </a:rPr>
            </a:br>
            <a:br>
              <a:rPr lang="en-US" sz="2600" b="1" spc="-50" dirty="0">
                <a:solidFill>
                  <a:schemeClr val="tx1"/>
                </a:solidFill>
              </a:rPr>
            </a:br>
            <a:r>
              <a:rPr lang="en-US" sz="2600" b="1" cap="none" spc="-50" dirty="0">
                <a:solidFill>
                  <a:schemeClr val="tx1"/>
                </a:solidFill>
              </a:rPr>
              <a:t>Our system, which was created for the Humber college admission office, asks the user to enter the names and high school course grades of each newly admitted student. </a:t>
            </a:r>
            <a:br>
              <a:rPr lang="en-US" sz="2600" b="1" cap="none" spc="-50" dirty="0">
                <a:solidFill>
                  <a:schemeClr val="tx1"/>
                </a:solidFill>
              </a:rPr>
            </a:br>
            <a:br>
              <a:rPr lang="en-US" sz="2600" b="1" spc="-50" dirty="0">
                <a:solidFill>
                  <a:schemeClr val="tx1"/>
                </a:solidFill>
              </a:rPr>
            </a:br>
            <a:r>
              <a:rPr lang="en-US" sz="2600" b="1" cap="none" spc="-50" dirty="0">
                <a:solidFill>
                  <a:schemeClr val="tx1"/>
                </a:solidFill>
              </a:rPr>
              <a:t>The program </a:t>
            </a:r>
            <a:r>
              <a:rPr lang="en-US" sz="2600" b="1" spc="-50" dirty="0">
                <a:solidFill>
                  <a:schemeClr val="tx1"/>
                </a:solidFill>
              </a:rPr>
              <a:t>w</a:t>
            </a:r>
            <a:r>
              <a:rPr lang="en-US" sz="2600" spc="-50" dirty="0">
                <a:solidFill>
                  <a:schemeClr val="tx1"/>
                </a:solidFill>
                <a:latin typeface="+mn-lt"/>
              </a:rPr>
              <a:t>i</a:t>
            </a:r>
            <a:r>
              <a:rPr lang="en-US" sz="2600" b="1" spc="-50" dirty="0">
                <a:solidFill>
                  <a:schemeClr val="tx1"/>
                </a:solidFill>
              </a:rPr>
              <a:t>ll</a:t>
            </a:r>
            <a:r>
              <a:rPr lang="en-US" sz="2600" b="1" cap="none" spc="-50" dirty="0">
                <a:solidFill>
                  <a:schemeClr val="tx1"/>
                </a:solidFill>
              </a:rPr>
              <a:t> then determine each student’s GPA and utilize that information to allocate them to different schools(3 schools currently) depending on their GPA. In addition, the system provides four reports based on the final total of accepted students. </a:t>
            </a:r>
            <a:endParaRPr lang="en-US" sz="2600" b="1" spc="-50" dirty="0">
              <a:solidFill>
                <a:schemeClr val="tx1"/>
              </a:solidFill>
            </a:endParaRPr>
          </a:p>
        </p:txBody>
      </p:sp>
      <p:sp>
        <p:nvSpPr>
          <p:cNvPr id="43" name="Rectangle 2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42E94FF4-B837-FBD7-58BF-24C1D216632F}"/>
              </a:ext>
            </a:extLst>
          </p:cNvPr>
          <p:cNvSpPr txBox="1"/>
          <p:nvPr/>
        </p:nvSpPr>
        <p:spPr>
          <a:xfrm>
            <a:off x="954305" y="3024777"/>
            <a:ext cx="2653687" cy="646331"/>
          </a:xfrm>
          <a:prstGeom prst="rect">
            <a:avLst/>
          </a:prstGeom>
          <a:noFill/>
        </p:spPr>
        <p:txBody>
          <a:bodyPr wrap="square" rtlCol="0">
            <a:spAutoFit/>
          </a:bodyPr>
          <a:lstStyle/>
          <a:p>
            <a:pPr algn="ctr"/>
            <a:r>
              <a:rPr lang="en-CA" sz="3600" dirty="0">
                <a:solidFill>
                  <a:schemeClr val="bg1"/>
                </a:solidFill>
              </a:rPr>
              <a:t>OBJECTIVE</a:t>
            </a:r>
          </a:p>
        </p:txBody>
      </p:sp>
    </p:spTree>
    <p:extLst>
      <p:ext uri="{BB962C8B-B14F-4D97-AF65-F5344CB8AC3E}">
        <p14:creationId xmlns:p14="http://schemas.microsoft.com/office/powerpoint/2010/main" val="3229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2084265" y="245322"/>
            <a:ext cx="8421688" cy="1325563"/>
          </a:xfrm>
          <a:solidFill>
            <a:schemeClr val="bg1"/>
          </a:solidFill>
        </p:spPr>
        <p:txBody>
          <a:bodyPr>
            <a:normAutofit/>
          </a:bodyPr>
          <a:lstStyle/>
          <a:p>
            <a:r>
              <a:rPr lang="en-US" sz="4000" b="1" dirty="0">
                <a:solidFill>
                  <a:schemeClr val="tx1"/>
                </a:solidFill>
              </a:rPr>
              <a:t>SYSTEM REQUIREMENTS</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solidFill>
            <a:schemeClr val="bg1"/>
          </a:solidFill>
        </p:spPr>
        <p:txBody>
          <a:bodyPr/>
          <a:lstStyle/>
          <a:p>
            <a:r>
              <a:rPr lang="en-US" b="1" dirty="0">
                <a:solidFill>
                  <a:schemeClr val="tx1"/>
                </a:solidFill>
              </a:rPr>
              <a:t>3 </a:t>
            </a:r>
            <a:r>
              <a:rPr lang="en-US" sz="1200" b="1" dirty="0">
                <a:solidFill>
                  <a:schemeClr val="tx1"/>
                </a:solidFill>
              </a:rPr>
              <a:t>attempts</a:t>
            </a:r>
          </a:p>
        </p:txBody>
      </p:sp>
      <p:sp>
        <p:nvSpPr>
          <p:cNvPr id="4" name="Content Placeholder 3">
            <a:extLst>
              <a:ext uri="{FF2B5EF4-FFF2-40B4-BE49-F238E27FC236}">
                <a16:creationId xmlns:a16="http://schemas.microsoft.com/office/drawing/2014/main" id="{BD63931C-8215-9E1A-53B1-AD7129528F30}"/>
              </a:ext>
            </a:extLst>
          </p:cNvPr>
          <p:cNvSpPr>
            <a:spLocks noGrp="1"/>
          </p:cNvSpPr>
          <p:nvPr>
            <p:ph sz="half" idx="2"/>
          </p:nvPr>
        </p:nvSpPr>
        <p:spPr>
          <a:solidFill>
            <a:schemeClr val="bg1"/>
          </a:solidFill>
        </p:spPr>
        <p:txBody>
          <a:bodyPr/>
          <a:lstStyle/>
          <a:p>
            <a:r>
              <a:rPr lang="en-CA" b="1" dirty="0">
                <a:solidFill>
                  <a:schemeClr val="tx1"/>
                </a:solidFill>
              </a:rPr>
              <a:t>LOGIN USING PASSWORD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solidFill>
            <a:schemeClr val="bg1"/>
          </a:solidFill>
        </p:spPr>
        <p:txBody>
          <a:bodyPr vert="horz" lIns="0" tIns="45720" rIns="0" bIns="45720" rtlCol="0" anchor="t">
            <a:normAutofit/>
          </a:bodyPr>
          <a:lstStyle/>
          <a:p>
            <a:r>
              <a:rPr lang="en-US" sz="1800" b="1">
                <a:solidFill>
                  <a:schemeClr val="tx1"/>
                </a:solidFill>
              </a:rPr>
              <a:t>By satisfying certain rules</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solidFill>
            <a:schemeClr val="bg1"/>
          </a:solidFill>
        </p:spPr>
        <p:txBody>
          <a:bodyPr>
            <a:normAutofit/>
          </a:bodyPr>
          <a:lstStyle/>
          <a:p>
            <a:r>
              <a:rPr lang="en-US" b="1" dirty="0">
                <a:solidFill>
                  <a:schemeClr val="tx1"/>
                </a:solidFill>
              </a:rPr>
              <a:t>NUMBER OF STUDENTS</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472419" y="5290997"/>
            <a:ext cx="3353373" cy="369349"/>
          </a:xfrm>
          <a:solidFill>
            <a:schemeClr val="bg1"/>
          </a:solidFill>
        </p:spPr>
        <p:txBody>
          <a:bodyPr vert="horz" lIns="0" tIns="45720" rIns="0" bIns="45720" rtlCol="0" anchor="t">
            <a:noAutofit/>
          </a:bodyPr>
          <a:lstStyle/>
          <a:p>
            <a:r>
              <a:rPr lang="en-US" sz="1600" b="1">
                <a:solidFill>
                  <a:schemeClr val="tx1"/>
                </a:solidFill>
              </a:rPr>
              <a:t>Criteria = Between 1 to 50 students</a:t>
            </a:r>
            <a:endParaRPr lang="en-US" sz="1600" b="1">
              <a:solidFill>
                <a:schemeClr val="tx1"/>
              </a:solidFill>
              <a:cs typeface="Calibri"/>
            </a:endParaRP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8067606" y="4824188"/>
            <a:ext cx="3124093" cy="462927"/>
          </a:xfrm>
          <a:solidFill>
            <a:schemeClr val="bg1"/>
          </a:solidFill>
        </p:spPr>
        <p:txBody>
          <a:bodyPr/>
          <a:lstStyle/>
          <a:p>
            <a:r>
              <a:rPr lang="en-US" b="1" dirty="0">
                <a:solidFill>
                  <a:schemeClr val="tx1"/>
                </a:solidFill>
              </a:rPr>
              <a:t>GENERATE GPA</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8227658" y="5280763"/>
            <a:ext cx="3124093" cy="462927"/>
          </a:xfrm>
          <a:solidFill>
            <a:schemeClr val="bg1"/>
          </a:solidFill>
        </p:spPr>
        <p:txBody>
          <a:bodyPr vert="horz" lIns="0" tIns="45720" rIns="0" bIns="45720" rtlCol="0" anchor="t">
            <a:normAutofit/>
          </a:bodyPr>
          <a:lstStyle/>
          <a:p>
            <a:r>
              <a:rPr lang="en-US" sz="1600" b="1" dirty="0">
                <a:solidFill>
                  <a:schemeClr val="tx1"/>
                </a:solidFill>
              </a:rPr>
              <a:t>Assign schools based on GPA</a:t>
            </a:r>
          </a:p>
        </p:txBody>
      </p:sp>
      <p:sp>
        <p:nvSpPr>
          <p:cNvPr id="5" name="Flowchart: Connector 4">
            <a:extLst>
              <a:ext uri="{FF2B5EF4-FFF2-40B4-BE49-F238E27FC236}">
                <a16:creationId xmlns:a16="http://schemas.microsoft.com/office/drawing/2014/main" id="{A12FB8BC-2DBA-BCFC-5C17-518EECDFCB1C}"/>
              </a:ext>
            </a:extLst>
          </p:cNvPr>
          <p:cNvSpPr/>
          <p:nvPr/>
        </p:nvSpPr>
        <p:spPr>
          <a:xfrm>
            <a:off x="8582374" y="2859086"/>
            <a:ext cx="1685925" cy="1133475"/>
          </a:xfrm>
          <a:prstGeom prst="flowChartConnector">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alibri Heading"/>
              </a:rPr>
              <a:t>4 </a:t>
            </a:r>
          </a:p>
          <a:p>
            <a:pPr algn="ctr"/>
            <a:r>
              <a:rPr lang="en-US" sz="1800" dirty="0">
                <a:solidFill>
                  <a:schemeClr val="tx1"/>
                </a:solidFill>
              </a:rPr>
              <a:t>Reports</a:t>
            </a:r>
          </a:p>
          <a:p>
            <a:pPr algn="ctr"/>
            <a:endParaRPr lang="en-CA" dirty="0"/>
          </a:p>
        </p:txBody>
      </p:sp>
      <p:sp>
        <p:nvSpPr>
          <p:cNvPr id="6" name="Flowchart: Connector 5">
            <a:extLst>
              <a:ext uri="{FF2B5EF4-FFF2-40B4-BE49-F238E27FC236}">
                <a16:creationId xmlns:a16="http://schemas.microsoft.com/office/drawing/2014/main" id="{59DD48EA-9CD3-E30B-A596-C2D24FC4C1BF}"/>
              </a:ext>
            </a:extLst>
          </p:cNvPr>
          <p:cNvSpPr/>
          <p:nvPr/>
        </p:nvSpPr>
        <p:spPr>
          <a:xfrm>
            <a:off x="2151794" y="2859086"/>
            <a:ext cx="1685925" cy="1133475"/>
          </a:xfrm>
          <a:prstGeom prst="flowChartConnector">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ln w="22225">
                <a:solidFill>
                  <a:schemeClr val="accent2"/>
                </a:solidFill>
                <a:prstDash val="solid"/>
              </a:ln>
              <a:solidFill>
                <a:schemeClr val="accent2">
                  <a:lumMod val="40000"/>
                  <a:lumOff val="60000"/>
                </a:schemeClr>
              </a:solidFill>
            </a:endParaRPr>
          </a:p>
        </p:txBody>
      </p:sp>
      <p:sp>
        <p:nvSpPr>
          <p:cNvPr id="8" name="Flowchart: Connector 7">
            <a:extLst>
              <a:ext uri="{FF2B5EF4-FFF2-40B4-BE49-F238E27FC236}">
                <a16:creationId xmlns:a16="http://schemas.microsoft.com/office/drawing/2014/main" id="{7E8BAA31-0819-7F68-5A62-9586DBC8F293}"/>
              </a:ext>
            </a:extLst>
          </p:cNvPr>
          <p:cNvSpPr/>
          <p:nvPr/>
        </p:nvSpPr>
        <p:spPr>
          <a:xfrm>
            <a:off x="5367084" y="2862262"/>
            <a:ext cx="1685925" cy="1133475"/>
          </a:xfrm>
          <a:prstGeom prst="flowChartConnector">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 Placeholder 8">
            <a:extLst>
              <a:ext uri="{FF2B5EF4-FFF2-40B4-BE49-F238E27FC236}">
                <a16:creationId xmlns:a16="http://schemas.microsoft.com/office/drawing/2014/main" id="{ADA53453-61F2-D879-19BD-F0531581D276}"/>
              </a:ext>
            </a:extLst>
          </p:cNvPr>
          <p:cNvSpPr txBox="1">
            <a:spLocks/>
          </p:cNvSpPr>
          <p:nvPr/>
        </p:nvSpPr>
        <p:spPr>
          <a:xfrm>
            <a:off x="2363034" y="3053052"/>
            <a:ext cx="1188080" cy="726559"/>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lang="en-US" sz="4000" kern="1200" cap="all" spc="150" baseline="0" dirty="0" smtClean="0">
                <a:solidFill>
                  <a:schemeClr val="bg1"/>
                </a:solidFill>
                <a:latin typeface="+mj-lt"/>
                <a:ea typeface="+mj-ea"/>
                <a:cs typeface="+mj-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CA" b="1">
                <a:solidFill>
                  <a:schemeClr val="tx1"/>
                </a:solidFill>
              </a:rPr>
              <a:t>3 </a:t>
            </a:r>
            <a:r>
              <a:rPr lang="en-CA" sz="1200" b="1">
                <a:solidFill>
                  <a:schemeClr val="tx1"/>
                </a:solidFill>
              </a:rPr>
              <a:t>attempts</a:t>
            </a:r>
          </a:p>
        </p:txBody>
      </p:sp>
      <p:sp>
        <p:nvSpPr>
          <p:cNvPr id="13" name="Text Placeholder 8">
            <a:extLst>
              <a:ext uri="{FF2B5EF4-FFF2-40B4-BE49-F238E27FC236}">
                <a16:creationId xmlns:a16="http://schemas.microsoft.com/office/drawing/2014/main" id="{1DAC1446-D662-4E7F-6C6A-75324D8771E4}"/>
              </a:ext>
            </a:extLst>
          </p:cNvPr>
          <p:cNvSpPr txBox="1">
            <a:spLocks/>
          </p:cNvSpPr>
          <p:nvPr/>
        </p:nvSpPr>
        <p:spPr>
          <a:xfrm>
            <a:off x="5634900" y="3030120"/>
            <a:ext cx="1150292" cy="749491"/>
          </a:xfrm>
          <a:prstGeom prst="rect">
            <a:avLst/>
          </a:prstGeom>
          <a:solidFill>
            <a:schemeClr val="bg1"/>
          </a:solidFill>
        </p:spPr>
        <p:txBody>
          <a:bodyPr vert="horz" lIns="0" tIns="45720" rIns="0" bIns="45720" rtlCol="0" anchor="ctr">
            <a:noAutofit/>
          </a:bodyPr>
          <a:lstStyle>
            <a:lvl1pPr marL="0" indent="0" algn="ctr"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lang="en-US" sz="4000" kern="1200" cap="all" spc="150" baseline="0" dirty="0" smtClean="0">
                <a:solidFill>
                  <a:schemeClr val="bg1"/>
                </a:solidFill>
                <a:latin typeface="+mj-lt"/>
                <a:ea typeface="+mj-ea"/>
                <a:cs typeface="+mj-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CA" b="1" dirty="0">
                <a:solidFill>
                  <a:schemeClr val="tx1"/>
                </a:solidFill>
              </a:rPr>
              <a:t>3 </a:t>
            </a:r>
            <a:r>
              <a:rPr lang="en-CA" sz="1200" b="1" dirty="0">
                <a:solidFill>
                  <a:schemeClr val="tx1"/>
                </a:solidFill>
              </a:rPr>
              <a:t>attempts</a:t>
            </a:r>
          </a:p>
        </p:txBody>
      </p:sp>
    </p:spTree>
    <p:extLst>
      <p:ext uri="{BB962C8B-B14F-4D97-AF65-F5344CB8AC3E}">
        <p14:creationId xmlns:p14="http://schemas.microsoft.com/office/powerpoint/2010/main" val="104597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D40A075C-02F9-CD49-B399-3493E4561C14}"/>
              </a:ext>
            </a:extLst>
          </p:cNvPr>
          <p:cNvSpPr txBox="1"/>
          <p:nvPr/>
        </p:nvSpPr>
        <p:spPr>
          <a:xfrm>
            <a:off x="4445051" y="-207571"/>
            <a:ext cx="8534400" cy="1507067"/>
          </a:xfrm>
          <a:prstGeom prst="rect">
            <a:avLst/>
          </a:prstGeom>
        </p:spPr>
        <p:txBody>
          <a:bodyPr vert="horz" lIns="91440" tIns="45720" rIns="91440" bIns="45720" rtlCol="0" anchor="ctr">
            <a:normAutofit/>
          </a:bodyPr>
          <a:lstStyle/>
          <a:p>
            <a:pPr defTabSz="457200">
              <a:spcBef>
                <a:spcPct val="0"/>
              </a:spcBef>
              <a:spcAft>
                <a:spcPts val="600"/>
              </a:spcAft>
            </a:pPr>
            <a:r>
              <a:rPr lang="en-US" sz="3600" b="1" cap="all" dirty="0">
                <a:ln w="3175" cmpd="sng">
                  <a:noFill/>
                </a:ln>
                <a:solidFill>
                  <a:schemeClr val="bg1"/>
                </a:solidFill>
                <a:latin typeface="+mj-lt"/>
                <a:ea typeface="+mj-ea"/>
                <a:cs typeface="+mj-cs"/>
              </a:rPr>
              <a:t>OUR APPROACH</a:t>
            </a:r>
          </a:p>
        </p:txBody>
      </p:sp>
      <p:graphicFrame>
        <p:nvGraphicFramePr>
          <p:cNvPr id="81" name="Diagram 80">
            <a:extLst>
              <a:ext uri="{FF2B5EF4-FFF2-40B4-BE49-F238E27FC236}">
                <a16:creationId xmlns:a16="http://schemas.microsoft.com/office/drawing/2014/main" id="{51AC2D84-7997-CCC2-3C6C-22ACC5F0C4C7}"/>
              </a:ext>
            </a:extLst>
          </p:cNvPr>
          <p:cNvGraphicFramePr/>
          <p:nvPr>
            <p:extLst>
              <p:ext uri="{D42A27DB-BD31-4B8C-83A1-F6EECF244321}">
                <p14:modId xmlns:p14="http://schemas.microsoft.com/office/powerpoint/2010/main" val="4147518527"/>
              </p:ext>
            </p:extLst>
          </p:nvPr>
        </p:nvGraphicFramePr>
        <p:xfrm>
          <a:off x="684212" y="1005349"/>
          <a:ext cx="10820399" cy="5163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80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A9D5D4E-62A5-5752-7229-25E6BBD6D4C5}"/>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latin typeface="+mj-lt"/>
                <a:ea typeface="+mj-ea"/>
                <a:cs typeface="+mj-cs"/>
              </a:rPr>
              <a:t>System Design (using IPO methodology) </a:t>
            </a:r>
          </a:p>
        </p:txBody>
      </p:sp>
      <p:sp>
        <p:nvSpPr>
          <p:cNvPr id="3" name="TextBox 2">
            <a:extLst>
              <a:ext uri="{FF2B5EF4-FFF2-40B4-BE49-F238E27FC236}">
                <a16:creationId xmlns:a16="http://schemas.microsoft.com/office/drawing/2014/main" id="{7B7670F1-7562-6C77-FBD1-CCFF083404D6}"/>
              </a:ext>
            </a:extLst>
          </p:cNvPr>
          <p:cNvSpPr txBox="1"/>
          <p:nvPr/>
        </p:nvSpPr>
        <p:spPr>
          <a:xfrm>
            <a:off x="1191480" y="2530837"/>
            <a:ext cx="6649566" cy="461665"/>
          </a:xfrm>
          <a:prstGeom prst="rect">
            <a:avLst/>
          </a:prstGeom>
          <a:noFill/>
        </p:spPr>
        <p:txBody>
          <a:bodyPr wrap="square" lIns="91440" tIns="45720" rIns="91440" bIns="45720" rtlCol="0" anchor="t">
            <a:spAutoFit/>
          </a:bodyPr>
          <a:lstStyle/>
          <a:p>
            <a:pPr defTabSz="713232">
              <a:spcAft>
                <a:spcPts val="600"/>
              </a:spcAft>
            </a:pPr>
            <a:r>
              <a:rPr lang="en-CA" sz="2400" b="1" kern="1200">
                <a:latin typeface="+mn-lt"/>
                <a:ea typeface="+mn-lt"/>
                <a:cs typeface="+mn-lt"/>
              </a:rPr>
              <a:t>Welcome message in System</a:t>
            </a:r>
            <a:endParaRPr lang="en-US" sz="2400"/>
          </a:p>
        </p:txBody>
      </p:sp>
      <p:pic>
        <p:nvPicPr>
          <p:cNvPr id="9" name="Picture 8">
            <a:extLst>
              <a:ext uri="{FF2B5EF4-FFF2-40B4-BE49-F238E27FC236}">
                <a16:creationId xmlns:a16="http://schemas.microsoft.com/office/drawing/2014/main" id="{16DCF0BE-4707-7C24-578C-BD06E04BF4E9}"/>
              </a:ext>
            </a:extLst>
          </p:cNvPr>
          <p:cNvPicPr>
            <a:picLocks noChangeAspect="1"/>
          </p:cNvPicPr>
          <p:nvPr/>
        </p:nvPicPr>
        <p:blipFill rotWithShape="1">
          <a:blip r:embed="rId2"/>
          <a:srcRect b="23809"/>
          <a:stretch/>
        </p:blipFill>
        <p:spPr>
          <a:xfrm>
            <a:off x="5184098" y="2098515"/>
            <a:ext cx="5548299" cy="3786080"/>
          </a:xfrm>
          <a:prstGeom prst="rect">
            <a:avLst/>
          </a:prstGeom>
        </p:spPr>
      </p:pic>
      <p:pic>
        <p:nvPicPr>
          <p:cNvPr id="13" name="Picture 12">
            <a:extLst>
              <a:ext uri="{FF2B5EF4-FFF2-40B4-BE49-F238E27FC236}">
                <a16:creationId xmlns:a16="http://schemas.microsoft.com/office/drawing/2014/main" id="{A92DB3E8-50CF-0FA1-3F8D-0B9685EA030B}"/>
              </a:ext>
            </a:extLst>
          </p:cNvPr>
          <p:cNvPicPr>
            <a:picLocks noChangeAspect="1"/>
          </p:cNvPicPr>
          <p:nvPr/>
        </p:nvPicPr>
        <p:blipFill rotWithShape="1">
          <a:blip r:embed="rId3"/>
          <a:srcRect t="496" b="95157"/>
          <a:stretch/>
        </p:blipFill>
        <p:spPr>
          <a:xfrm>
            <a:off x="1191664" y="3765104"/>
            <a:ext cx="4797601" cy="288202"/>
          </a:xfrm>
          <a:prstGeom prst="rect">
            <a:avLst/>
          </a:prstGeom>
          <a:ln>
            <a:noFill/>
          </a:ln>
          <a:effectLst>
            <a:outerShdw blurRad="63500" sx="102000" sy="102000" algn="ctr" rotWithShape="0">
              <a:prstClr val="black">
                <a:alpha val="40000"/>
              </a:prstClr>
            </a:outerShdw>
          </a:effectLst>
        </p:spPr>
      </p:pic>
      <p:sp>
        <p:nvSpPr>
          <p:cNvPr id="21" name="TextBox 20">
            <a:extLst>
              <a:ext uri="{FF2B5EF4-FFF2-40B4-BE49-F238E27FC236}">
                <a16:creationId xmlns:a16="http://schemas.microsoft.com/office/drawing/2014/main" id="{E40FD0D0-F83A-905E-2CA6-A2571BA37EBB}"/>
              </a:ext>
            </a:extLst>
          </p:cNvPr>
          <p:cNvSpPr txBox="1"/>
          <p:nvPr/>
        </p:nvSpPr>
        <p:spPr>
          <a:xfrm>
            <a:off x="1194135" y="3241909"/>
            <a:ext cx="2448881" cy="369332"/>
          </a:xfrm>
          <a:prstGeom prst="rect">
            <a:avLst/>
          </a:prstGeom>
          <a:noFill/>
        </p:spPr>
        <p:txBody>
          <a:bodyPr wrap="square" lIns="91440" tIns="45720" rIns="91440" bIns="45720" rtlCol="0" anchor="t">
            <a:spAutoFit/>
          </a:bodyPr>
          <a:lstStyle/>
          <a:p>
            <a:pPr defTabSz="713232">
              <a:spcAft>
                <a:spcPts val="600"/>
              </a:spcAft>
            </a:pPr>
            <a:r>
              <a:rPr lang="en-US" b="1" kern="1200">
                <a:latin typeface="+mn-lt"/>
                <a:ea typeface="+mn-lt"/>
                <a:cs typeface="+mn-lt"/>
              </a:rPr>
              <a:t>Output:</a:t>
            </a:r>
            <a:endParaRPr lang="en-US" b="1">
              <a:ea typeface="+mn-lt"/>
              <a:cs typeface="+mn-lt"/>
            </a:endParaRPr>
          </a:p>
        </p:txBody>
      </p:sp>
    </p:spTree>
    <p:extLst>
      <p:ext uri="{BB962C8B-B14F-4D97-AF65-F5344CB8AC3E}">
        <p14:creationId xmlns:p14="http://schemas.microsoft.com/office/powerpoint/2010/main" val="1469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2A37D-D859-36D9-E616-2A568326C005}"/>
              </a:ext>
            </a:extLst>
          </p:cNvPr>
          <p:cNvSpPr txBox="1"/>
          <p:nvPr/>
        </p:nvSpPr>
        <p:spPr>
          <a:xfrm>
            <a:off x="1885156" y="-281726"/>
            <a:ext cx="8421688"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u="sng" kern="1200" cap="all" spc="150" baseline="0" dirty="0">
                <a:latin typeface="+mj-lt"/>
                <a:ea typeface="+mj-ea"/>
                <a:cs typeface="+mj-cs"/>
              </a:rPr>
              <a:t>password</a:t>
            </a:r>
          </a:p>
        </p:txBody>
      </p:sp>
      <p:pic>
        <p:nvPicPr>
          <p:cNvPr id="13" name="Picture 12">
            <a:extLst>
              <a:ext uri="{FF2B5EF4-FFF2-40B4-BE49-F238E27FC236}">
                <a16:creationId xmlns:a16="http://schemas.microsoft.com/office/drawing/2014/main" id="{6503AAD7-1140-32C7-E8CD-E13DD36A32F2}"/>
              </a:ext>
            </a:extLst>
          </p:cNvPr>
          <p:cNvPicPr>
            <a:picLocks noChangeAspect="1"/>
          </p:cNvPicPr>
          <p:nvPr/>
        </p:nvPicPr>
        <p:blipFill>
          <a:blip r:embed="rId2"/>
          <a:stretch>
            <a:fillRect/>
          </a:stretch>
        </p:blipFill>
        <p:spPr>
          <a:xfrm>
            <a:off x="259756" y="584890"/>
            <a:ext cx="11469508" cy="5308120"/>
          </a:xfrm>
          <a:prstGeom prst="rect">
            <a:avLst/>
          </a:prstGeom>
        </p:spPr>
      </p:pic>
      <p:pic>
        <p:nvPicPr>
          <p:cNvPr id="17" name="Picture 16">
            <a:extLst>
              <a:ext uri="{FF2B5EF4-FFF2-40B4-BE49-F238E27FC236}">
                <a16:creationId xmlns:a16="http://schemas.microsoft.com/office/drawing/2014/main" id="{8A9BCCAB-0147-AF9B-743D-7C3B1FA89611}"/>
              </a:ext>
            </a:extLst>
          </p:cNvPr>
          <p:cNvPicPr>
            <a:picLocks noChangeAspect="1"/>
          </p:cNvPicPr>
          <p:nvPr/>
        </p:nvPicPr>
        <p:blipFill>
          <a:blip r:embed="rId3"/>
          <a:stretch>
            <a:fillRect/>
          </a:stretch>
        </p:blipFill>
        <p:spPr>
          <a:xfrm>
            <a:off x="361246" y="1095555"/>
            <a:ext cx="3693169" cy="1572603"/>
          </a:xfrm>
          <a:prstGeom prst="rect">
            <a:avLst/>
          </a:prstGeom>
          <a:ln>
            <a:noFill/>
            <a:prstDash val="sysDash"/>
          </a:ln>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96F5F47F-A6D8-9B43-F6E2-EBCBD4215C8A}"/>
              </a:ext>
            </a:extLst>
          </p:cNvPr>
          <p:cNvSpPr txBox="1"/>
          <p:nvPr/>
        </p:nvSpPr>
        <p:spPr>
          <a:xfrm>
            <a:off x="8782049" y="5883583"/>
            <a:ext cx="1971675" cy="369332"/>
          </a:xfrm>
          <a:prstGeom prst="rect">
            <a:avLst/>
          </a:prstGeom>
          <a:noFill/>
          <a:ln>
            <a:solidFill>
              <a:schemeClr val="tx1"/>
            </a:solidFill>
          </a:ln>
        </p:spPr>
        <p:txBody>
          <a:bodyPr wrap="square" rtlCol="0">
            <a:spAutoFit/>
          </a:bodyPr>
          <a:lstStyle/>
          <a:p>
            <a:r>
              <a:rPr lang="en-CA"/>
              <a:t>Password accepted</a:t>
            </a:r>
          </a:p>
        </p:txBody>
      </p:sp>
    </p:spTree>
    <p:extLst>
      <p:ext uri="{BB962C8B-B14F-4D97-AF65-F5344CB8AC3E}">
        <p14:creationId xmlns:p14="http://schemas.microsoft.com/office/powerpoint/2010/main" val="193873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27">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9">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31">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B1A8343-7134-0282-9F94-8202021D6FDB}"/>
              </a:ext>
            </a:extLst>
          </p:cNvPr>
          <p:cNvSpPr txBox="1"/>
          <p:nvPr/>
        </p:nvSpPr>
        <p:spPr>
          <a:xfrm>
            <a:off x="1097280" y="286603"/>
            <a:ext cx="10058400"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000" b="1" spc="-50" dirty="0">
                <a:latin typeface="+mj-lt"/>
                <a:ea typeface="+mj-ea"/>
                <a:cs typeface="+mj-cs"/>
              </a:rPr>
              <a:t>TEST CASES OF PASSWORD</a:t>
            </a:r>
          </a:p>
        </p:txBody>
      </p:sp>
      <p:pic>
        <p:nvPicPr>
          <p:cNvPr id="10" name="Picture 9">
            <a:extLst>
              <a:ext uri="{FF2B5EF4-FFF2-40B4-BE49-F238E27FC236}">
                <a16:creationId xmlns:a16="http://schemas.microsoft.com/office/drawing/2014/main" id="{53EB71B0-DFD0-6584-48EB-82997F7E1E76}"/>
              </a:ext>
            </a:extLst>
          </p:cNvPr>
          <p:cNvPicPr>
            <a:picLocks noChangeAspect="1"/>
          </p:cNvPicPr>
          <p:nvPr/>
        </p:nvPicPr>
        <p:blipFill rotWithShape="1">
          <a:blip r:embed="rId2"/>
          <a:srcRect b="69867"/>
          <a:stretch/>
        </p:blipFill>
        <p:spPr>
          <a:xfrm>
            <a:off x="720038" y="2333302"/>
            <a:ext cx="5193477" cy="1440142"/>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FB71CD4D-4D27-24B0-CFB1-0D20965F4F0D}"/>
              </a:ext>
            </a:extLst>
          </p:cNvPr>
          <p:cNvPicPr>
            <a:picLocks noChangeAspect="1"/>
          </p:cNvPicPr>
          <p:nvPr/>
        </p:nvPicPr>
        <p:blipFill rotWithShape="1">
          <a:blip r:embed="rId2"/>
          <a:srcRect t="36165" b="33834"/>
          <a:stretch/>
        </p:blipFill>
        <p:spPr>
          <a:xfrm>
            <a:off x="6234540" y="2333302"/>
            <a:ext cx="5462160" cy="1475492"/>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5F82883E-5ED1-4859-B9C3-0CCE4C412DB3}"/>
              </a:ext>
            </a:extLst>
          </p:cNvPr>
          <p:cNvPicPr>
            <a:picLocks noChangeAspect="1"/>
          </p:cNvPicPr>
          <p:nvPr/>
        </p:nvPicPr>
        <p:blipFill rotWithShape="1">
          <a:blip r:embed="rId2"/>
          <a:srcRect t="66668"/>
          <a:stretch/>
        </p:blipFill>
        <p:spPr>
          <a:xfrm>
            <a:off x="720039" y="4252679"/>
            <a:ext cx="5193476" cy="1577660"/>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156EE627-B368-A875-EBF8-97838B325910}"/>
              </a:ext>
            </a:extLst>
          </p:cNvPr>
          <p:cNvSpPr txBox="1"/>
          <p:nvPr/>
        </p:nvSpPr>
        <p:spPr>
          <a:xfrm>
            <a:off x="702782" y="3903801"/>
            <a:ext cx="5171806" cy="319446"/>
          </a:xfrm>
          <a:prstGeom prst="rect">
            <a:avLst/>
          </a:prstGeom>
          <a:noFill/>
        </p:spPr>
        <p:txBody>
          <a:bodyPr wrap="square">
            <a:spAutoFit/>
          </a:bodyPr>
          <a:lstStyle/>
          <a:p>
            <a:pPr defTabSz="749808">
              <a:spcAft>
                <a:spcPts val="600"/>
              </a:spcAft>
            </a:pPr>
            <a:r>
              <a:rPr lang="en-US" sz="1476" b="1" kern="1200">
                <a:latin typeface="+mn-lt"/>
                <a:ea typeface="+mn-ea"/>
                <a:cs typeface="+mn-cs"/>
              </a:rPr>
              <a:t>WRONG PASSWORD INPUT FOR DIGITS &amp; SPECIAL CHARACTER:</a:t>
            </a:r>
            <a:endParaRPr lang="en-US" b="1"/>
          </a:p>
        </p:txBody>
      </p:sp>
      <p:sp>
        <p:nvSpPr>
          <p:cNvPr id="11" name="TextBox 10">
            <a:extLst>
              <a:ext uri="{FF2B5EF4-FFF2-40B4-BE49-F238E27FC236}">
                <a16:creationId xmlns:a16="http://schemas.microsoft.com/office/drawing/2014/main" id="{46B90927-001C-0D07-9249-F1C015DDA6DD}"/>
              </a:ext>
            </a:extLst>
          </p:cNvPr>
          <p:cNvSpPr txBox="1"/>
          <p:nvPr/>
        </p:nvSpPr>
        <p:spPr>
          <a:xfrm>
            <a:off x="6155105" y="3908389"/>
            <a:ext cx="2761017" cy="319446"/>
          </a:xfrm>
          <a:prstGeom prst="rect">
            <a:avLst/>
          </a:prstGeom>
          <a:noFill/>
        </p:spPr>
        <p:txBody>
          <a:bodyPr wrap="square" rtlCol="0">
            <a:spAutoFit/>
          </a:bodyPr>
          <a:lstStyle/>
          <a:p>
            <a:pPr defTabSz="749808">
              <a:spcAft>
                <a:spcPts val="600"/>
              </a:spcAft>
            </a:pPr>
            <a:r>
              <a:rPr lang="en-US" sz="1476" b="1" kern="1200" dirty="0">
                <a:latin typeface="+mn-lt"/>
                <a:ea typeface="+mn-ea"/>
                <a:cs typeface="+mn-cs"/>
              </a:rPr>
              <a:t>CORRECT PASSWORD INPUT:</a:t>
            </a:r>
            <a:endParaRPr lang="en-CA" b="1" dirty="0"/>
          </a:p>
        </p:txBody>
      </p:sp>
      <p:pic>
        <p:nvPicPr>
          <p:cNvPr id="14" name="Picture 13">
            <a:extLst>
              <a:ext uri="{FF2B5EF4-FFF2-40B4-BE49-F238E27FC236}">
                <a16:creationId xmlns:a16="http://schemas.microsoft.com/office/drawing/2014/main" id="{371FEA1D-937F-66FD-E379-9A4800570397}"/>
              </a:ext>
            </a:extLst>
          </p:cNvPr>
          <p:cNvPicPr>
            <a:picLocks noChangeAspect="1"/>
          </p:cNvPicPr>
          <p:nvPr/>
        </p:nvPicPr>
        <p:blipFill rotWithShape="1">
          <a:blip r:embed="rId3"/>
          <a:srcRect l="-833" t="-4217" r="833" b="25514"/>
          <a:stretch/>
        </p:blipFill>
        <p:spPr>
          <a:xfrm>
            <a:off x="6177012" y="4223247"/>
            <a:ext cx="5732111" cy="1598175"/>
          </a:xfrm>
          <a:prstGeom prst="rect">
            <a:avLst/>
          </a:prstGeom>
          <a:effectLst>
            <a:outerShdw blurRad="63500" sx="102000" sy="102000" algn="ctr" rotWithShape="0">
              <a:prstClr val="black">
                <a:alpha val="40000"/>
              </a:prstClr>
            </a:outerShdw>
          </a:effectLst>
        </p:spPr>
      </p:pic>
      <p:sp>
        <p:nvSpPr>
          <p:cNvPr id="15" name="TextBox 14">
            <a:extLst>
              <a:ext uri="{FF2B5EF4-FFF2-40B4-BE49-F238E27FC236}">
                <a16:creationId xmlns:a16="http://schemas.microsoft.com/office/drawing/2014/main" id="{B0AED907-87FE-C2ED-CA29-26C6DD6EA83E}"/>
              </a:ext>
            </a:extLst>
          </p:cNvPr>
          <p:cNvSpPr txBox="1"/>
          <p:nvPr/>
        </p:nvSpPr>
        <p:spPr>
          <a:xfrm>
            <a:off x="702782" y="1984424"/>
            <a:ext cx="5171806" cy="319446"/>
          </a:xfrm>
          <a:prstGeom prst="rect">
            <a:avLst/>
          </a:prstGeom>
          <a:noFill/>
        </p:spPr>
        <p:txBody>
          <a:bodyPr wrap="square">
            <a:spAutoFit/>
          </a:bodyPr>
          <a:lstStyle/>
          <a:p>
            <a:pPr defTabSz="749808">
              <a:spcAft>
                <a:spcPts val="600"/>
              </a:spcAft>
            </a:pPr>
            <a:r>
              <a:rPr lang="en-US" sz="1476" b="1" kern="1200" dirty="0">
                <a:latin typeface="+mn-lt"/>
                <a:ea typeface="+mn-ea"/>
                <a:cs typeface="+mn-cs"/>
              </a:rPr>
              <a:t>WRONG PASSWORD INPUT FOR CHARACTER LENGTH:</a:t>
            </a:r>
            <a:endParaRPr lang="en-US" b="1" dirty="0"/>
          </a:p>
        </p:txBody>
      </p:sp>
      <p:sp>
        <p:nvSpPr>
          <p:cNvPr id="16" name="TextBox 15">
            <a:extLst>
              <a:ext uri="{FF2B5EF4-FFF2-40B4-BE49-F238E27FC236}">
                <a16:creationId xmlns:a16="http://schemas.microsoft.com/office/drawing/2014/main" id="{8F284711-D114-E776-5F6A-5AD2F9E6AB88}"/>
              </a:ext>
            </a:extLst>
          </p:cNvPr>
          <p:cNvSpPr txBox="1"/>
          <p:nvPr/>
        </p:nvSpPr>
        <p:spPr>
          <a:xfrm>
            <a:off x="6155105" y="1957969"/>
            <a:ext cx="5171806" cy="319446"/>
          </a:xfrm>
          <a:prstGeom prst="rect">
            <a:avLst/>
          </a:prstGeom>
          <a:noFill/>
        </p:spPr>
        <p:txBody>
          <a:bodyPr wrap="square">
            <a:spAutoFit/>
          </a:bodyPr>
          <a:lstStyle/>
          <a:p>
            <a:pPr defTabSz="749808">
              <a:spcAft>
                <a:spcPts val="600"/>
              </a:spcAft>
            </a:pPr>
            <a:r>
              <a:rPr lang="en-US" sz="1476" b="1" kern="1200" dirty="0">
                <a:latin typeface="+mn-lt"/>
                <a:ea typeface="+mn-ea"/>
                <a:cs typeface="+mn-cs"/>
              </a:rPr>
              <a:t>WRONG PASSWORD INPUT FOR </a:t>
            </a:r>
            <a:r>
              <a:rPr lang="en-US" sz="1476" b="1" dirty="0"/>
              <a:t>UPPER CASE LETTER</a:t>
            </a:r>
            <a:r>
              <a:rPr lang="en-US" sz="1476" b="1" kern="1200" dirty="0">
                <a:latin typeface="+mn-lt"/>
                <a:ea typeface="+mn-ea"/>
                <a:cs typeface="+mn-cs"/>
              </a:rPr>
              <a:t>:</a:t>
            </a:r>
            <a:endParaRPr lang="en-US" b="1" dirty="0"/>
          </a:p>
        </p:txBody>
      </p:sp>
    </p:spTree>
    <p:extLst>
      <p:ext uri="{BB962C8B-B14F-4D97-AF65-F5344CB8AC3E}">
        <p14:creationId xmlns:p14="http://schemas.microsoft.com/office/powerpoint/2010/main" val="3973036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1895</TotalTime>
  <Words>489</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Heading</vt:lpstr>
      <vt:lpstr>Calibri Light</vt:lpstr>
      <vt:lpstr>Roboto</vt:lpstr>
      <vt:lpstr>Retrospect</vt:lpstr>
      <vt:lpstr>GPA WIZARD  An Admission management system for Humber college </vt:lpstr>
      <vt:lpstr>Team 5</vt:lpstr>
      <vt:lpstr>PowerPoint Presentation</vt:lpstr>
      <vt:lpstr>                             Our system, which was created for the Humber college admission office, asks the user to enter the names and high school course grades of each newly admitted student.   The program will then determine each student’s GPA and utilize that information to allocate them to different schools(3 schools currently) depending on their GPA. In addition, the system provides four reports based on the final total of accepted students. </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 WIZARD A GPA-BASED SCHOOL ASSIGNING SYSTEM FOR HUMBER COLLEGE.  </dc:title>
  <dc:creator>Sai Charan Varadhi</dc:creator>
  <cp:lastModifiedBy>Pravina Prajapati</cp:lastModifiedBy>
  <cp:revision>5</cp:revision>
  <dcterms:created xsi:type="dcterms:W3CDTF">2023-04-04T04:09:54Z</dcterms:created>
  <dcterms:modified xsi:type="dcterms:W3CDTF">2023-04-05T23:16:14Z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