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Lst>
  <p:sldIdLst>
    <p:sldId id="256" r:id="rId2"/>
    <p:sldId id="257" r:id="rId3"/>
    <p:sldId id="258" r:id="rId4"/>
    <p:sldId id="259" r:id="rId5"/>
    <p:sldId id="260" r:id="rId6"/>
    <p:sldId id="262" r:id="rId7"/>
    <p:sldId id="263" r:id="rId8"/>
    <p:sldId id="264" r:id="rId9"/>
    <p:sldId id="265" r:id="rId10"/>
    <p:sldId id="267"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0D6"/>
    <a:srgbClr val="29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cuments\B.PRAVINA%203RD%20B.COM%20C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[B.PRAVINA 3RD B.COM CA.xlsx]SHEET3!PivotTable1</c:name>
    <c:fmtId val="12"/>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EMPLOYEE PERFORMANCE ANALYSIS</a:t>
            </a:r>
          </a:p>
        </c:rich>
      </c:tx>
      <c:layout>
        <c:manualLayout>
          <c:xMode val="edge"/>
          <c:yMode val="edge"/>
          <c:x val="0.59606135646541181"/>
          <c:y val="0.10742407199100115"/>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pivotFmt>
      <c:pivotFmt>
        <c:idx val="1"/>
      </c:pivotFmt>
      <c:pivotFmt>
        <c:idx val="2"/>
        <c:spPr>
          <a:gradFill rotWithShape="1">
            <a:gsLst>
              <a:gs pos="0">
                <a:schemeClr val="accent4">
                  <a:lumMod val="80000"/>
                  <a:lumOff val="20000"/>
                  <a:lumMod val="110000"/>
                  <a:satMod val="105000"/>
                  <a:tint val="67000"/>
                </a:schemeClr>
              </a:gs>
              <a:gs pos="50000">
                <a:schemeClr val="accent4">
                  <a:lumMod val="80000"/>
                  <a:lumOff val="20000"/>
                  <a:lumMod val="105000"/>
                  <a:satMod val="103000"/>
                  <a:tint val="73000"/>
                </a:schemeClr>
              </a:gs>
              <a:gs pos="100000">
                <a:schemeClr val="accent4">
                  <a:lumMod val="80000"/>
                  <a:lumOff val="20000"/>
                  <a:lumMod val="105000"/>
                  <a:satMod val="109000"/>
                  <a:tint val="81000"/>
                </a:schemeClr>
              </a:gs>
            </a:gsLst>
            <a:lin ang="5400000" scaled="0"/>
          </a:gradFill>
          <a:ln w="9525" cap="flat" cmpd="sng" algn="ctr">
            <a:solidFill>
              <a:schemeClr val="accent4">
                <a:lumMod val="80000"/>
                <a:lumOff val="20000"/>
                <a:shade val="95000"/>
              </a:schemeClr>
            </a:solidFill>
            <a:round/>
          </a:ln>
          <a:effectLst/>
          <a:sp3d contourW="9525">
            <a:contourClr>
              <a:schemeClr val="accent4">
                <a:lumMod val="80000"/>
                <a:lumOff val="20000"/>
                <a:shade val="95000"/>
              </a:schemeClr>
            </a:contourClr>
          </a:sp3d>
        </c:spPr>
        <c:marker>
          <c:symbol val="none"/>
        </c:marker>
      </c:pivotFmt>
      <c:pivotFmt>
        <c:idx val="3"/>
        <c:spPr>
          <a:gradFill rotWithShape="1">
            <a:gsLst>
              <a:gs pos="0">
                <a:schemeClr val="accent2">
                  <a:lumMod val="80000"/>
                  <a:lumOff val="20000"/>
                  <a:lumMod val="110000"/>
                  <a:satMod val="105000"/>
                  <a:tint val="67000"/>
                </a:schemeClr>
              </a:gs>
              <a:gs pos="50000">
                <a:schemeClr val="accent2">
                  <a:lumMod val="80000"/>
                  <a:lumOff val="20000"/>
                  <a:lumMod val="105000"/>
                  <a:satMod val="103000"/>
                  <a:tint val="73000"/>
                </a:schemeClr>
              </a:gs>
              <a:gs pos="100000">
                <a:schemeClr val="accent2">
                  <a:lumMod val="80000"/>
                  <a:lumOff val="20000"/>
                  <a:lumMod val="105000"/>
                  <a:satMod val="109000"/>
                  <a:tint val="81000"/>
                </a:schemeClr>
              </a:gs>
            </a:gsLst>
            <a:lin ang="5400000" scaled="0"/>
          </a:gradFill>
          <a:ln w="9525" cap="flat" cmpd="sng" algn="ctr">
            <a:solidFill>
              <a:schemeClr val="accent2">
                <a:lumMod val="80000"/>
                <a:lumOff val="20000"/>
                <a:shade val="95000"/>
              </a:schemeClr>
            </a:solidFill>
            <a:round/>
          </a:ln>
          <a:effectLst/>
          <a:sp3d contourW="9525">
            <a:contourClr>
              <a:schemeClr val="accent2">
                <a:lumMod val="80000"/>
                <a:lumOff val="20000"/>
                <a:shade val="95000"/>
              </a:schemeClr>
            </a:contourClr>
          </a:sp3d>
        </c:spPr>
        <c:marker>
          <c:symbol val="none"/>
        </c:marker>
      </c:pivotFmt>
      <c:pivotFmt>
        <c:idx val="4"/>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sp3d contourW="9525">
            <a:contourClr>
              <a:schemeClr val="accent2">
                <a:shade val="95000"/>
              </a:schemeClr>
            </a:contourClr>
          </a:sp3d>
        </c:spPr>
        <c:marker>
          <c:symbol val="none"/>
        </c:marker>
      </c:pivotFmt>
      <c:pivotFmt>
        <c:idx val="5"/>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a:sp3d contourW="9525">
            <a:contourClr>
              <a:schemeClr val="accent2">
                <a:shade val="95000"/>
              </a:schemeClr>
            </a:contourClr>
          </a:sp3d>
        </c:spPr>
      </c:pivotFmt>
      <c:pivotFmt>
        <c:idx val="6"/>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a:sp3d contourW="9525">
            <a:contourClr>
              <a:schemeClr val="accent4">
                <a:shade val="95000"/>
              </a:schemeClr>
            </a:contourClr>
          </a:sp3d>
        </c:spPr>
      </c:pivotFmt>
      <c:pivotFmt>
        <c:idx val="7"/>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a:sp3d contourW="9525">
            <a:contourClr>
              <a:schemeClr val="accent6">
                <a:shade val="95000"/>
              </a:schemeClr>
            </a:contourClr>
          </a:sp3d>
        </c:spPr>
      </c:pivotFmt>
      <c:pivotFmt>
        <c:idx val="8"/>
        <c:spPr>
          <a:gradFill rotWithShape="1">
            <a:gsLst>
              <a:gs pos="0">
                <a:schemeClr val="accent2">
                  <a:lumMod val="60000"/>
                  <a:lumMod val="110000"/>
                  <a:satMod val="105000"/>
                  <a:tint val="67000"/>
                </a:schemeClr>
              </a:gs>
              <a:gs pos="50000">
                <a:schemeClr val="accent2">
                  <a:lumMod val="60000"/>
                  <a:lumMod val="105000"/>
                  <a:satMod val="103000"/>
                  <a:tint val="73000"/>
                </a:schemeClr>
              </a:gs>
              <a:gs pos="100000">
                <a:schemeClr val="accent2">
                  <a:lumMod val="60000"/>
                  <a:lumMod val="105000"/>
                  <a:satMod val="109000"/>
                  <a:tint val="81000"/>
                </a:schemeClr>
              </a:gs>
            </a:gsLst>
            <a:lin ang="5400000" scaled="0"/>
          </a:gradFill>
          <a:ln w="9525" cap="flat" cmpd="sng" algn="ctr">
            <a:solidFill>
              <a:schemeClr val="accent2">
                <a:lumMod val="60000"/>
                <a:shade val="95000"/>
              </a:schemeClr>
            </a:solidFill>
            <a:round/>
          </a:ln>
          <a:effectLst/>
          <a:sp3d contourW="9525">
            <a:contourClr>
              <a:schemeClr val="accent2">
                <a:lumMod val="60000"/>
                <a:shade val="95000"/>
              </a:schemeClr>
            </a:contourClr>
          </a:sp3d>
        </c:spPr>
      </c:pivotFmt>
      <c:pivotFmt>
        <c:idx val="9"/>
        <c:spPr>
          <a:gradFill rotWithShape="1">
            <a:gsLst>
              <a:gs pos="0">
                <a:schemeClr val="accent4">
                  <a:lumMod val="60000"/>
                  <a:lumMod val="110000"/>
                  <a:satMod val="105000"/>
                  <a:tint val="67000"/>
                </a:schemeClr>
              </a:gs>
              <a:gs pos="50000">
                <a:schemeClr val="accent4">
                  <a:lumMod val="60000"/>
                  <a:lumMod val="105000"/>
                  <a:satMod val="103000"/>
                  <a:tint val="73000"/>
                </a:schemeClr>
              </a:gs>
              <a:gs pos="100000">
                <a:schemeClr val="accent4">
                  <a:lumMod val="60000"/>
                  <a:lumMod val="105000"/>
                  <a:satMod val="109000"/>
                  <a:tint val="81000"/>
                </a:schemeClr>
              </a:gs>
            </a:gsLst>
            <a:lin ang="5400000" scaled="0"/>
          </a:gradFill>
          <a:ln w="9525" cap="flat" cmpd="sng" algn="ctr">
            <a:solidFill>
              <a:schemeClr val="accent4">
                <a:lumMod val="60000"/>
                <a:shade val="95000"/>
              </a:schemeClr>
            </a:solidFill>
            <a:round/>
          </a:ln>
          <a:effectLst/>
          <a:sp3d contourW="9525">
            <a:contourClr>
              <a:schemeClr val="accent4">
                <a:lumMod val="60000"/>
                <a:shade val="95000"/>
              </a:schemeClr>
            </a:contourClr>
          </a:sp3d>
        </c:spPr>
      </c:pivotFmt>
      <c:pivotFmt>
        <c:idx val="10"/>
        <c:spPr>
          <a:gradFill rotWithShape="1">
            <a:gsLst>
              <a:gs pos="0">
                <a:schemeClr val="accent6">
                  <a:lumMod val="60000"/>
                  <a:lumMod val="110000"/>
                  <a:satMod val="105000"/>
                  <a:tint val="67000"/>
                </a:schemeClr>
              </a:gs>
              <a:gs pos="50000">
                <a:schemeClr val="accent6">
                  <a:lumMod val="60000"/>
                  <a:lumMod val="105000"/>
                  <a:satMod val="103000"/>
                  <a:tint val="73000"/>
                </a:schemeClr>
              </a:gs>
              <a:gs pos="100000">
                <a:schemeClr val="accent6">
                  <a:lumMod val="60000"/>
                  <a:lumMod val="105000"/>
                  <a:satMod val="109000"/>
                  <a:tint val="81000"/>
                </a:schemeClr>
              </a:gs>
            </a:gsLst>
            <a:lin ang="5400000" scaled="0"/>
          </a:gradFill>
          <a:ln w="9525" cap="flat" cmpd="sng" algn="ctr">
            <a:solidFill>
              <a:schemeClr val="accent6">
                <a:lumMod val="60000"/>
                <a:shade val="95000"/>
              </a:schemeClr>
            </a:solidFill>
            <a:round/>
          </a:ln>
          <a:effectLst/>
          <a:sp3d contourW="9525">
            <a:contourClr>
              <a:schemeClr val="accent6">
                <a:lumMod val="60000"/>
                <a:shade val="95000"/>
              </a:schemeClr>
            </a:contourClr>
          </a:sp3d>
        </c:spPr>
      </c:pivotFmt>
      <c:pivotFmt>
        <c:idx val="11"/>
        <c:spPr>
          <a:gradFill rotWithShape="1">
            <a:gsLst>
              <a:gs pos="0">
                <a:schemeClr val="accent2">
                  <a:lumMod val="80000"/>
                  <a:lumOff val="20000"/>
                  <a:lumMod val="110000"/>
                  <a:satMod val="105000"/>
                  <a:tint val="67000"/>
                </a:schemeClr>
              </a:gs>
              <a:gs pos="50000">
                <a:schemeClr val="accent2">
                  <a:lumMod val="80000"/>
                  <a:lumOff val="20000"/>
                  <a:lumMod val="105000"/>
                  <a:satMod val="103000"/>
                  <a:tint val="73000"/>
                </a:schemeClr>
              </a:gs>
              <a:gs pos="100000">
                <a:schemeClr val="accent2">
                  <a:lumMod val="80000"/>
                  <a:lumOff val="20000"/>
                  <a:lumMod val="105000"/>
                  <a:satMod val="109000"/>
                  <a:tint val="81000"/>
                </a:schemeClr>
              </a:gs>
            </a:gsLst>
            <a:lin ang="5400000" scaled="0"/>
          </a:gradFill>
          <a:ln w="9525" cap="flat" cmpd="sng" algn="ctr">
            <a:solidFill>
              <a:schemeClr val="accent2">
                <a:lumMod val="80000"/>
                <a:lumOff val="20000"/>
                <a:shade val="95000"/>
              </a:schemeClr>
            </a:solidFill>
            <a:round/>
          </a:ln>
          <a:effectLst/>
          <a:sp3d contourW="9525">
            <a:contourClr>
              <a:schemeClr val="accent2">
                <a:lumMod val="80000"/>
                <a:lumOff val="20000"/>
                <a:shade val="95000"/>
              </a:schemeClr>
            </a:contourClr>
          </a:sp3d>
        </c:spPr>
      </c:pivotFmt>
      <c:pivotFmt>
        <c:idx val="12"/>
        <c:spPr>
          <a:gradFill rotWithShape="1">
            <a:gsLst>
              <a:gs pos="0">
                <a:schemeClr val="accent4">
                  <a:lumMod val="80000"/>
                  <a:lumOff val="20000"/>
                  <a:lumMod val="110000"/>
                  <a:satMod val="105000"/>
                  <a:tint val="67000"/>
                </a:schemeClr>
              </a:gs>
              <a:gs pos="50000">
                <a:schemeClr val="accent4">
                  <a:lumMod val="80000"/>
                  <a:lumOff val="20000"/>
                  <a:lumMod val="105000"/>
                  <a:satMod val="103000"/>
                  <a:tint val="73000"/>
                </a:schemeClr>
              </a:gs>
              <a:gs pos="100000">
                <a:schemeClr val="accent4">
                  <a:lumMod val="80000"/>
                  <a:lumOff val="20000"/>
                  <a:lumMod val="105000"/>
                  <a:satMod val="109000"/>
                  <a:tint val="81000"/>
                </a:schemeClr>
              </a:gs>
            </a:gsLst>
            <a:lin ang="5400000" scaled="0"/>
          </a:gradFill>
          <a:ln w="9525" cap="flat" cmpd="sng" algn="ctr">
            <a:solidFill>
              <a:schemeClr val="accent4">
                <a:lumMod val="80000"/>
                <a:lumOff val="20000"/>
                <a:shade val="95000"/>
              </a:schemeClr>
            </a:solidFill>
            <a:round/>
          </a:ln>
          <a:effectLst/>
          <a:sp3d contourW="9525">
            <a:contourClr>
              <a:schemeClr val="accent4">
                <a:lumMod val="80000"/>
                <a:lumOff val="20000"/>
                <a:shade val="95000"/>
              </a:schemeClr>
            </a:contourClr>
          </a:sp3d>
        </c:spPr>
      </c:pivotFmt>
      <c:pivotFmt>
        <c:idx val="13"/>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a:sp3d contourW="9525">
            <a:contourClr>
              <a:schemeClr val="accent4">
                <a:shade val="95000"/>
              </a:schemeClr>
            </a:contourClr>
          </a:sp3d>
        </c:spPr>
        <c:marker>
          <c:symbol val="none"/>
        </c:marker>
      </c:pivotFmt>
      <c:pivotFmt>
        <c:idx val="14"/>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a:sp3d contourW="9525">
            <a:contourClr>
              <a:schemeClr val="accent6">
                <a:shade val="95000"/>
              </a:schemeClr>
            </a:contourClr>
          </a:sp3d>
        </c:spPr>
        <c:marker>
          <c:symbol val="none"/>
        </c:marker>
      </c:pivotFmt>
      <c:pivotFmt>
        <c:idx val="15"/>
        <c:spPr>
          <a:gradFill rotWithShape="1">
            <a:gsLst>
              <a:gs pos="0">
                <a:schemeClr val="accent2">
                  <a:lumMod val="60000"/>
                  <a:lumMod val="110000"/>
                  <a:satMod val="105000"/>
                  <a:tint val="67000"/>
                </a:schemeClr>
              </a:gs>
              <a:gs pos="50000">
                <a:schemeClr val="accent2">
                  <a:lumMod val="60000"/>
                  <a:lumMod val="105000"/>
                  <a:satMod val="103000"/>
                  <a:tint val="73000"/>
                </a:schemeClr>
              </a:gs>
              <a:gs pos="100000">
                <a:schemeClr val="accent2">
                  <a:lumMod val="60000"/>
                  <a:lumMod val="105000"/>
                  <a:satMod val="109000"/>
                  <a:tint val="81000"/>
                </a:schemeClr>
              </a:gs>
            </a:gsLst>
            <a:lin ang="5400000" scaled="0"/>
          </a:gradFill>
          <a:ln w="9525" cap="flat" cmpd="sng" algn="ctr">
            <a:solidFill>
              <a:schemeClr val="accent2">
                <a:lumMod val="60000"/>
                <a:shade val="95000"/>
              </a:schemeClr>
            </a:solidFill>
            <a:round/>
          </a:ln>
          <a:effectLst/>
          <a:sp3d contourW="9525">
            <a:contourClr>
              <a:schemeClr val="accent2">
                <a:lumMod val="60000"/>
                <a:shade val="95000"/>
              </a:schemeClr>
            </a:contourClr>
          </a:sp3d>
        </c:spPr>
        <c:marker>
          <c:symbol val="none"/>
        </c:marker>
      </c:pivotFmt>
      <c:pivotFmt>
        <c:idx val="16"/>
        <c:spPr>
          <a:gradFill rotWithShape="1">
            <a:gsLst>
              <a:gs pos="0">
                <a:schemeClr val="accent4">
                  <a:lumMod val="60000"/>
                  <a:lumMod val="110000"/>
                  <a:satMod val="105000"/>
                  <a:tint val="67000"/>
                </a:schemeClr>
              </a:gs>
              <a:gs pos="50000">
                <a:schemeClr val="accent4">
                  <a:lumMod val="60000"/>
                  <a:lumMod val="105000"/>
                  <a:satMod val="103000"/>
                  <a:tint val="73000"/>
                </a:schemeClr>
              </a:gs>
              <a:gs pos="100000">
                <a:schemeClr val="accent4">
                  <a:lumMod val="60000"/>
                  <a:lumMod val="105000"/>
                  <a:satMod val="109000"/>
                  <a:tint val="81000"/>
                </a:schemeClr>
              </a:gs>
            </a:gsLst>
            <a:lin ang="5400000" scaled="0"/>
          </a:gradFill>
          <a:ln w="9525" cap="flat" cmpd="sng" algn="ctr">
            <a:solidFill>
              <a:schemeClr val="accent4">
                <a:lumMod val="60000"/>
                <a:shade val="95000"/>
              </a:schemeClr>
            </a:solidFill>
            <a:round/>
          </a:ln>
          <a:effectLst/>
          <a:sp3d contourW="9525">
            <a:contourClr>
              <a:schemeClr val="accent4">
                <a:lumMod val="60000"/>
                <a:shade val="95000"/>
              </a:schemeClr>
            </a:contourClr>
          </a:sp3d>
        </c:spPr>
        <c:marker>
          <c:symbol val="none"/>
        </c:marker>
      </c:pivotFmt>
      <c:pivotFmt>
        <c:idx val="17"/>
        <c:spPr>
          <a:gradFill rotWithShape="1">
            <a:gsLst>
              <a:gs pos="0">
                <a:schemeClr val="accent6">
                  <a:lumMod val="60000"/>
                  <a:lumMod val="110000"/>
                  <a:satMod val="105000"/>
                  <a:tint val="67000"/>
                </a:schemeClr>
              </a:gs>
              <a:gs pos="50000">
                <a:schemeClr val="accent6">
                  <a:lumMod val="60000"/>
                  <a:lumMod val="105000"/>
                  <a:satMod val="103000"/>
                  <a:tint val="73000"/>
                </a:schemeClr>
              </a:gs>
              <a:gs pos="100000">
                <a:schemeClr val="accent6">
                  <a:lumMod val="60000"/>
                  <a:lumMod val="105000"/>
                  <a:satMod val="109000"/>
                  <a:tint val="81000"/>
                </a:schemeClr>
              </a:gs>
            </a:gsLst>
            <a:lin ang="5400000" scaled="0"/>
          </a:gradFill>
          <a:ln w="9525" cap="flat" cmpd="sng" algn="ctr">
            <a:solidFill>
              <a:schemeClr val="accent6">
                <a:lumMod val="60000"/>
                <a:shade val="95000"/>
              </a:schemeClr>
            </a:solidFill>
            <a:round/>
          </a:ln>
          <a:effectLst/>
          <a:sp3d contourW="9525">
            <a:contourClr>
              <a:schemeClr val="accent6">
                <a:lumMod val="60000"/>
                <a:shade val="95000"/>
              </a:schemeClr>
            </a:contourClr>
          </a:sp3d>
        </c:spPr>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marker>
          <c:symbol val="none"/>
        </c:marker>
      </c:pivotFmt>
      <c:pivotFmt>
        <c:idx val="26"/>
        <c:marker>
          <c:symbol val="none"/>
        </c:marker>
      </c:pivotFmt>
      <c:pivotFmt>
        <c:idx val="27"/>
        <c:marker>
          <c:symbol val="none"/>
        </c:marker>
      </c:pivotFmt>
      <c:pivotFmt>
        <c:idx val="28"/>
        <c:marker>
          <c:symbol val="none"/>
        </c:marker>
      </c:pivotFmt>
    </c:pivotFmts>
    <c:plotArea>
      <c:layout>
        <c:manualLayout>
          <c:layoutTarget val="inner"/>
          <c:xMode val="edge"/>
          <c:yMode val="edge"/>
          <c:x val="0.14023586804870514"/>
          <c:y val="0.23468688636142709"/>
          <c:w val="0.38892060367454068"/>
          <c:h val="0.31126312335958006"/>
        </c:manualLayout>
      </c:layout>
      <c:barChart>
        <c:barDir val="col"/>
        <c:grouping val="clustered"/>
        <c:varyColors val="0"/>
        <c:ser>
          <c:idx val="0"/>
          <c:order val="0"/>
          <c:tx>
            <c:strRef>
              <c:f>SHEET3!$B$4</c:f>
              <c:strCache>
                <c:ptCount val="1"/>
                <c:pt idx="0">
                  <c:v>Sum of EmployeeNumber</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SHEET3!$A$5:$A$283</c:f>
              <c:strCache>
                <c:ptCount val="278"/>
                <c:pt idx="0">
                  <c:v>Aaron</c:v>
                </c:pt>
                <c:pt idx="1">
                  <c:v>Abdullah</c:v>
                </c:pt>
                <c:pt idx="2">
                  <c:v>Addisyn</c:v>
                </c:pt>
                <c:pt idx="3">
                  <c:v>Adriel</c:v>
                </c:pt>
                <c:pt idx="4">
                  <c:v>Adrienne J</c:v>
                </c:pt>
                <c:pt idx="5">
                  <c:v>Ahmed</c:v>
                </c:pt>
                <c:pt idx="6">
                  <c:v>Aidan</c:v>
                </c:pt>
                <c:pt idx="7">
                  <c:v>Albert</c:v>
                </c:pt>
                <c:pt idx="8">
                  <c:v>Aldo</c:v>
                </c:pt>
                <c:pt idx="9">
                  <c:v>Aleena</c:v>
                </c:pt>
                <c:pt idx="10">
                  <c:v>Alexus</c:v>
                </c:pt>
                <c:pt idx="11">
                  <c:v>Aliana</c:v>
                </c:pt>
                <c:pt idx="12">
                  <c:v>Alisa</c:v>
                </c:pt>
                <c:pt idx="13">
                  <c:v>Ally</c:v>
                </c:pt>
                <c:pt idx="14">
                  <c:v>Amaya</c:v>
                </c:pt>
                <c:pt idx="15">
                  <c:v>Amirah</c:v>
                </c:pt>
                <c:pt idx="16">
                  <c:v>Amya</c:v>
                </c:pt>
                <c:pt idx="17">
                  <c:v>Andre</c:v>
                </c:pt>
                <c:pt idx="18">
                  <c:v>Angela</c:v>
                </c:pt>
                <c:pt idx="19">
                  <c:v>Anna</c:v>
                </c:pt>
                <c:pt idx="20">
                  <c:v>Arely</c:v>
                </c:pt>
                <c:pt idx="21">
                  <c:v>Aron</c:v>
                </c:pt>
                <c:pt idx="22">
                  <c:v>Aspen</c:v>
                </c:pt>
                <c:pt idx="23">
                  <c:v>Augustus</c:v>
                </c:pt>
                <c:pt idx="24">
                  <c:v>Axel</c:v>
                </c:pt>
                <c:pt idx="25">
                  <c:v>Aylin</c:v>
                </c:pt>
                <c:pt idx="26">
                  <c:v>Bailey</c:v>
                </c:pt>
                <c:pt idx="27">
                  <c:v>Bartholemew</c:v>
                </c:pt>
                <c:pt idx="28">
                  <c:v>Beatrice</c:v>
                </c:pt>
                <c:pt idx="29">
                  <c:v>Bobby</c:v>
                </c:pt>
                <c:pt idx="30">
                  <c:v>Brandon</c:v>
                </c:pt>
                <c:pt idx="31">
                  <c:v>Brayden</c:v>
                </c:pt>
                <c:pt idx="32">
                  <c:v>Brenden</c:v>
                </c:pt>
                <c:pt idx="33">
                  <c:v>Brendon</c:v>
                </c:pt>
                <c:pt idx="34">
                  <c:v>Brenton</c:v>
                </c:pt>
                <c:pt idx="35">
                  <c:v>Bria</c:v>
                </c:pt>
                <c:pt idx="36">
                  <c:v>Bridger</c:v>
                </c:pt>
                <c:pt idx="37">
                  <c:v>Bridget</c:v>
                </c:pt>
                <c:pt idx="38">
                  <c:v>Brynn</c:v>
                </c:pt>
                <c:pt idx="39">
                  <c:v>Caiden</c:v>
                </c:pt>
                <c:pt idx="40">
                  <c:v>Callum</c:v>
                </c:pt>
                <c:pt idx="41">
                  <c:v>Cannon</c:v>
                </c:pt>
                <c:pt idx="42">
                  <c:v>Carlee</c:v>
                </c:pt>
                <c:pt idx="43">
                  <c:v>Carly</c:v>
                </c:pt>
                <c:pt idx="44">
                  <c:v>Case</c:v>
                </c:pt>
                <c:pt idx="45">
                  <c:v>Cason</c:v>
                </c:pt>
                <c:pt idx="46">
                  <c:v>Cassius</c:v>
                </c:pt>
                <c:pt idx="47">
                  <c:v>Celia</c:v>
                </c:pt>
                <c:pt idx="48">
                  <c:v>Cesar</c:v>
                </c:pt>
                <c:pt idx="49">
                  <c:v>Chace</c:v>
                </c:pt>
                <c:pt idx="50">
                  <c:v>Chaim</c:v>
                </c:pt>
                <c:pt idx="51">
                  <c:v>Charity</c:v>
                </c:pt>
                <c:pt idx="52">
                  <c:v>Charlee</c:v>
                </c:pt>
                <c:pt idx="53">
                  <c:v>Charlie</c:v>
                </c:pt>
                <c:pt idx="54">
                  <c:v>Chaz</c:v>
                </c:pt>
                <c:pt idx="55">
                  <c:v>Clarissa</c:v>
                </c:pt>
                <c:pt idx="56">
                  <c:v>Clayton</c:v>
                </c:pt>
                <c:pt idx="57">
                  <c:v>Clinton</c:v>
                </c:pt>
                <c:pt idx="58">
                  <c:v>Cohen</c:v>
                </c:pt>
                <c:pt idx="59">
                  <c:v>Constance</c:v>
                </c:pt>
                <c:pt idx="60">
                  <c:v>Cory</c:v>
                </c:pt>
                <c:pt idx="61">
                  <c:v>Cristal</c:v>
                </c:pt>
                <c:pt idx="62">
                  <c:v>Cruz</c:v>
                </c:pt>
                <c:pt idx="63">
                  <c:v>Crystal</c:v>
                </c:pt>
                <c:pt idx="64">
                  <c:v>Dalton</c:v>
                </c:pt>
                <c:pt idx="65">
                  <c:v>Damaris</c:v>
                </c:pt>
                <c:pt idx="66">
                  <c:v>Damien</c:v>
                </c:pt>
                <c:pt idx="67">
                  <c:v>Danika</c:v>
                </c:pt>
                <c:pt idx="68">
                  <c:v>Darius</c:v>
                </c:pt>
                <c:pt idx="69">
                  <c:v>Davin</c:v>
                </c:pt>
                <c:pt idx="70">
                  <c:v>Davion</c:v>
                </c:pt>
                <c:pt idx="71">
                  <c:v>Dayami</c:v>
                </c:pt>
                <c:pt idx="72">
                  <c:v>Dean</c:v>
                </c:pt>
                <c:pt idx="73">
                  <c:v>Deborah</c:v>
                </c:pt>
                <c:pt idx="74">
                  <c:v>Derick</c:v>
                </c:pt>
                <c:pt idx="75">
                  <c:v>Devyn</c:v>
                </c:pt>
                <c:pt idx="76">
                  <c:v>Dheepa</c:v>
                </c:pt>
                <c:pt idx="77">
                  <c:v>Diana</c:v>
                </c:pt>
                <c:pt idx="78">
                  <c:v>Dianna</c:v>
                </c:pt>
                <c:pt idx="79">
                  <c:v>Dominik</c:v>
                </c:pt>
                <c:pt idx="80">
                  <c:v>Edward</c:v>
                </c:pt>
                <c:pt idx="81">
                  <c:v>Elaine</c:v>
                </c:pt>
                <c:pt idx="82">
                  <c:v>Elisha</c:v>
                </c:pt>
                <c:pt idx="83">
                  <c:v>Elliana</c:v>
                </c:pt>
                <c:pt idx="84">
                  <c:v>Ellie</c:v>
                </c:pt>
                <c:pt idx="85">
                  <c:v>Emerson</c:v>
                </c:pt>
                <c:pt idx="86">
                  <c:v>Emery</c:v>
                </c:pt>
                <c:pt idx="87">
                  <c:v>Emma</c:v>
                </c:pt>
                <c:pt idx="88">
                  <c:v>Emmanuel</c:v>
                </c:pt>
                <c:pt idx="89">
                  <c:v>Essence</c:v>
                </c:pt>
                <c:pt idx="90">
                  <c:v>Esteban</c:v>
                </c:pt>
                <c:pt idx="91">
                  <c:v>Eugene</c:v>
                </c:pt>
                <c:pt idx="92">
                  <c:v>Fisher</c:v>
                </c:pt>
                <c:pt idx="93">
                  <c:v>Francesca</c:v>
                </c:pt>
                <c:pt idx="94">
                  <c:v>Frankie</c:v>
                </c:pt>
                <c:pt idx="95">
                  <c:v>Gabriel</c:v>
                </c:pt>
                <c:pt idx="96">
                  <c:v>Garrett</c:v>
                </c:pt>
                <c:pt idx="97">
                  <c:v>Genesis</c:v>
                </c:pt>
                <c:pt idx="98">
                  <c:v>George</c:v>
                </c:pt>
                <c:pt idx="99">
                  <c:v>Geovanni</c:v>
                </c:pt>
                <c:pt idx="100">
                  <c:v>Gerald</c:v>
                </c:pt>
                <c:pt idx="101">
                  <c:v>Giovani</c:v>
                </c:pt>
                <c:pt idx="102">
                  <c:v>Gracelyn</c:v>
                </c:pt>
                <c:pt idx="103">
                  <c:v>Graham</c:v>
                </c:pt>
                <c:pt idx="104">
                  <c:v>Harper</c:v>
                </c:pt>
                <c:pt idx="105">
                  <c:v>Harrison</c:v>
                </c:pt>
                <c:pt idx="106">
                  <c:v>Hector</c:v>
                </c:pt>
                <c:pt idx="107">
                  <c:v>Helena</c:v>
                </c:pt>
                <c:pt idx="108">
                  <c:v>Houston</c:v>
                </c:pt>
                <c:pt idx="109">
                  <c:v>Hugh</c:v>
                </c:pt>
                <c:pt idx="110">
                  <c:v>Hugo</c:v>
                </c:pt>
                <c:pt idx="111">
                  <c:v>Isabelle</c:v>
                </c:pt>
                <c:pt idx="112">
                  <c:v>Issac</c:v>
                </c:pt>
                <c:pt idx="113">
                  <c:v>Ivan</c:v>
                </c:pt>
                <c:pt idx="114">
                  <c:v>Jac</c:v>
                </c:pt>
                <c:pt idx="115">
                  <c:v>Jacey</c:v>
                </c:pt>
                <c:pt idx="116">
                  <c:v>Jaiden</c:v>
                </c:pt>
                <c:pt idx="117">
                  <c:v>Jake</c:v>
                </c:pt>
                <c:pt idx="118">
                  <c:v>James</c:v>
                </c:pt>
                <c:pt idx="119">
                  <c:v>Jaqueline</c:v>
                </c:pt>
                <c:pt idx="120">
                  <c:v>Jaslene</c:v>
                </c:pt>
                <c:pt idx="121">
                  <c:v>Jasmine</c:v>
                </c:pt>
                <c:pt idx="122">
                  <c:v>Javon</c:v>
                </c:pt>
                <c:pt idx="123">
                  <c:v>Jaydon</c:v>
                </c:pt>
                <c:pt idx="124">
                  <c:v>Jaylen</c:v>
                </c:pt>
                <c:pt idx="125">
                  <c:v>Jaylene</c:v>
                </c:pt>
                <c:pt idx="126">
                  <c:v>Jean</c:v>
                </c:pt>
                <c:pt idx="127">
                  <c:v>Jennifer</c:v>
                </c:pt>
                <c:pt idx="128">
                  <c:v>Jeremy</c:v>
                </c:pt>
                <c:pt idx="129">
                  <c:v>Jerimiah</c:v>
                </c:pt>
                <c:pt idx="130">
                  <c:v>Joanne</c:v>
                </c:pt>
                <c:pt idx="131">
                  <c:v>Jocelyn</c:v>
                </c:pt>
                <c:pt idx="132">
                  <c:v>Joel</c:v>
                </c:pt>
                <c:pt idx="133">
                  <c:v>Johnny</c:v>
                </c:pt>
                <c:pt idx="134">
                  <c:v>Jonathan</c:v>
                </c:pt>
                <c:pt idx="135">
                  <c:v>Joseph</c:v>
                </c:pt>
                <c:pt idx="136">
                  <c:v>Joshua</c:v>
                </c:pt>
                <c:pt idx="137">
                  <c:v>Julien</c:v>
                </c:pt>
                <c:pt idx="138">
                  <c:v>Justice</c:v>
                </c:pt>
                <c:pt idx="139">
                  <c:v>Kai</c:v>
                </c:pt>
                <c:pt idx="140">
                  <c:v>Kale</c:v>
                </c:pt>
                <c:pt idx="141">
                  <c:v>Kane</c:v>
                </c:pt>
                <c:pt idx="142">
                  <c:v>Karissa</c:v>
                </c:pt>
                <c:pt idx="143">
                  <c:v>Karli</c:v>
                </c:pt>
                <c:pt idx="144">
                  <c:v>Kayden</c:v>
                </c:pt>
                <c:pt idx="145">
                  <c:v>Kaylah</c:v>
                </c:pt>
                <c:pt idx="146">
                  <c:v>Kaylee</c:v>
                </c:pt>
                <c:pt idx="147">
                  <c:v>Kayleigh</c:v>
                </c:pt>
                <c:pt idx="148">
                  <c:v>Kayley</c:v>
                </c:pt>
                <c:pt idx="149">
                  <c:v>Keagan</c:v>
                </c:pt>
                <c:pt idx="150">
                  <c:v>Keith</c:v>
                </c:pt>
                <c:pt idx="151">
                  <c:v>Kellen</c:v>
                </c:pt>
                <c:pt idx="152">
                  <c:v>Keshawn</c:v>
                </c:pt>
                <c:pt idx="153">
                  <c:v>Keyon</c:v>
                </c:pt>
                <c:pt idx="154">
                  <c:v>Khalil</c:v>
                </c:pt>
                <c:pt idx="155">
                  <c:v>Kiersten</c:v>
                </c:pt>
                <c:pt idx="156">
                  <c:v>Kimora</c:v>
                </c:pt>
                <c:pt idx="157">
                  <c:v>Kinsley</c:v>
                </c:pt>
                <c:pt idx="158">
                  <c:v>Kramer</c:v>
                </c:pt>
                <c:pt idx="159">
                  <c:v>Kristen</c:v>
                </c:pt>
                <c:pt idx="160">
                  <c:v>Kylee</c:v>
                </c:pt>
                <c:pt idx="161">
                  <c:v>Kylie</c:v>
                </c:pt>
                <c:pt idx="162">
                  <c:v>Kymani</c:v>
                </c:pt>
                <c:pt idx="163">
                  <c:v>Kyra</c:v>
                </c:pt>
                <c:pt idx="164">
                  <c:v>Laila</c:v>
                </c:pt>
                <c:pt idx="165">
                  <c:v>Lane</c:v>
                </c:pt>
                <c:pt idx="166">
                  <c:v>Latia</c:v>
                </c:pt>
                <c:pt idx="167">
                  <c:v>Leah</c:v>
                </c:pt>
                <c:pt idx="168">
                  <c:v>Lee</c:v>
                </c:pt>
                <c:pt idx="169">
                  <c:v>Leland</c:v>
                </c:pt>
                <c:pt idx="170">
                  <c:v>Lennon</c:v>
                </c:pt>
                <c:pt idx="171">
                  <c:v>Leon</c:v>
                </c:pt>
                <c:pt idx="172">
                  <c:v>Leyla</c:v>
                </c:pt>
                <c:pt idx="173">
                  <c:v>Lincoln</c:v>
                </c:pt>
                <c:pt idx="174">
                  <c:v>Lizeth</c:v>
                </c:pt>
                <c:pt idx="175">
                  <c:v>Lorelei</c:v>
                </c:pt>
                <c:pt idx="176">
                  <c:v>Maci</c:v>
                </c:pt>
                <c:pt idx="177">
                  <c:v>Madelyn</c:v>
                </c:pt>
                <c:pt idx="178">
                  <c:v>Madisyn</c:v>
                </c:pt>
                <c:pt idx="179">
                  <c:v>Madyson</c:v>
                </c:pt>
                <c:pt idx="180">
                  <c:v>Maliki</c:v>
                </c:pt>
                <c:pt idx="181">
                  <c:v>Marc</c:v>
                </c:pt>
                <c:pt idx="182">
                  <c:v>Marcos</c:v>
                </c:pt>
                <c:pt idx="183">
                  <c:v>Mareli</c:v>
                </c:pt>
                <c:pt idx="184">
                  <c:v>Marely</c:v>
                </c:pt>
                <c:pt idx="185">
                  <c:v>Maribel</c:v>
                </c:pt>
                <c:pt idx="186">
                  <c:v>Mariela</c:v>
                </c:pt>
                <c:pt idx="187">
                  <c:v>Marilyn</c:v>
                </c:pt>
                <c:pt idx="188">
                  <c:v>Mario</c:v>
                </c:pt>
                <c:pt idx="189">
                  <c:v>Marlene</c:v>
                </c:pt>
                <c:pt idx="190">
                  <c:v>Marlon</c:v>
                </c:pt>
                <c:pt idx="191">
                  <c:v>Marques</c:v>
                </c:pt>
                <c:pt idx="192">
                  <c:v>Martha</c:v>
                </c:pt>
                <c:pt idx="193">
                  <c:v>Martin</c:v>
                </c:pt>
                <c:pt idx="194">
                  <c:v>Maruk</c:v>
                </c:pt>
                <c:pt idx="195">
                  <c:v>Matilda</c:v>
                </c:pt>
                <c:pt idx="196">
                  <c:v>Maya</c:v>
                </c:pt>
                <c:pt idx="197">
                  <c:v>Melanie</c:v>
                </c:pt>
                <c:pt idx="198">
                  <c:v>Michael</c:v>
                </c:pt>
                <c:pt idx="199">
                  <c:v>Miguel</c:v>
                </c:pt>
                <c:pt idx="200">
                  <c:v>Milagros</c:v>
                </c:pt>
                <c:pt idx="201">
                  <c:v>Mildred</c:v>
                </c:pt>
                <c:pt idx="202">
                  <c:v>Milton</c:v>
                </c:pt>
                <c:pt idx="203">
                  <c:v>Myriam</c:v>
                </c:pt>
                <c:pt idx="204">
                  <c:v>Nader</c:v>
                </c:pt>
                <c:pt idx="205">
                  <c:v>Nathen</c:v>
                </c:pt>
                <c:pt idx="206">
                  <c:v>Nehemiah</c:v>
                </c:pt>
                <c:pt idx="207">
                  <c:v>Nevaeh</c:v>
                </c:pt>
                <c:pt idx="208">
                  <c:v>Neveah</c:v>
                </c:pt>
                <c:pt idx="209">
                  <c:v>Nicholas</c:v>
                </c:pt>
                <c:pt idx="210">
                  <c:v>Nickolas</c:v>
                </c:pt>
                <c:pt idx="211">
                  <c:v>Noel</c:v>
                </c:pt>
                <c:pt idx="212">
                  <c:v>Noelle</c:v>
                </c:pt>
                <c:pt idx="213">
                  <c:v>Nore</c:v>
                </c:pt>
                <c:pt idx="214">
                  <c:v>Orlando</c:v>
                </c:pt>
                <c:pt idx="215">
                  <c:v>Owen</c:v>
                </c:pt>
                <c:pt idx="216">
                  <c:v>Paris</c:v>
                </c:pt>
                <c:pt idx="217">
                  <c:v>Paula</c:v>
                </c:pt>
                <c:pt idx="218">
                  <c:v>Pedro</c:v>
                </c:pt>
                <c:pt idx="219">
                  <c:v>Peyton</c:v>
                </c:pt>
                <c:pt idx="220">
                  <c:v>Prater</c:v>
                </c:pt>
                <c:pt idx="221">
                  <c:v>Quinn</c:v>
                </c:pt>
                <c:pt idx="222">
                  <c:v>Ramon</c:v>
                </c:pt>
                <c:pt idx="223">
                  <c:v>Raphael</c:v>
                </c:pt>
                <c:pt idx="224">
                  <c:v>Rashad</c:v>
                </c:pt>
                <c:pt idx="225">
                  <c:v>Raven</c:v>
                </c:pt>
                <c:pt idx="226">
                  <c:v>Rayne</c:v>
                </c:pt>
                <c:pt idx="227">
                  <c:v>Reagan</c:v>
                </c:pt>
                <c:pt idx="228">
                  <c:v>Reginald</c:v>
                </c:pt>
                <c:pt idx="229">
                  <c:v>Reid</c:v>
                </c:pt>
                <c:pt idx="230">
                  <c:v>Reilly</c:v>
                </c:pt>
                <c:pt idx="231">
                  <c:v>Rene</c:v>
                </c:pt>
                <c:pt idx="232">
                  <c:v>Rhett</c:v>
                </c:pt>
                <c:pt idx="233">
                  <c:v>Roberto</c:v>
                </c:pt>
                <c:pt idx="234">
                  <c:v>Rohan</c:v>
                </c:pt>
                <c:pt idx="235">
                  <c:v>Ronnie</c:v>
                </c:pt>
                <c:pt idx="236">
                  <c:v>Ross</c:v>
                </c:pt>
                <c:pt idx="237">
                  <c:v>Rowan</c:v>
                </c:pt>
                <c:pt idx="238">
                  <c:v>Ruben</c:v>
                </c:pt>
                <c:pt idx="239">
                  <c:v>Ruth</c:v>
                </c:pt>
                <c:pt idx="240">
                  <c:v>Ryan</c:v>
                </c:pt>
                <c:pt idx="241">
                  <c:v>Ryann</c:v>
                </c:pt>
                <c:pt idx="242">
                  <c:v>Ryker</c:v>
                </c:pt>
                <c:pt idx="243">
                  <c:v>Ryland</c:v>
                </c:pt>
                <c:pt idx="244">
                  <c:v>Samara</c:v>
                </c:pt>
                <c:pt idx="245">
                  <c:v>Sanaa</c:v>
                </c:pt>
                <c:pt idx="246">
                  <c:v>Sandra</c:v>
                </c:pt>
                <c:pt idx="247">
                  <c:v>Saniya</c:v>
                </c:pt>
                <c:pt idx="248">
                  <c:v>Sarai</c:v>
                </c:pt>
                <c:pt idx="249">
                  <c:v>Selena</c:v>
                </c:pt>
                <c:pt idx="250">
                  <c:v>Shamar</c:v>
                </c:pt>
                <c:pt idx="251">
                  <c:v>Shaniya</c:v>
                </c:pt>
                <c:pt idx="252">
                  <c:v>Sharlene</c:v>
                </c:pt>
                <c:pt idx="253">
                  <c:v>Simone</c:v>
                </c:pt>
                <c:pt idx="254">
                  <c:v>Slade</c:v>
                </c:pt>
                <c:pt idx="255">
                  <c:v>Sonia</c:v>
                </c:pt>
                <c:pt idx="256">
                  <c:v>Sonny</c:v>
                </c:pt>
                <c:pt idx="257">
                  <c:v>Stephanie</c:v>
                </c:pt>
                <c:pt idx="258">
                  <c:v>Susan</c:v>
                </c:pt>
                <c:pt idx="259">
                  <c:v>Taniya</c:v>
                </c:pt>
                <c:pt idx="260">
                  <c:v>Thomas</c:v>
                </c:pt>
                <c:pt idx="261">
                  <c:v>Tia</c:v>
                </c:pt>
                <c:pt idx="262">
                  <c:v>Timothy</c:v>
                </c:pt>
                <c:pt idx="263">
                  <c:v>Tyler</c:v>
                </c:pt>
                <c:pt idx="264">
                  <c:v>Tyrone</c:v>
                </c:pt>
                <c:pt idx="265">
                  <c:v>Uriah</c:v>
                </c:pt>
                <c:pt idx="266">
                  <c:v>Valentin</c:v>
                </c:pt>
                <c:pt idx="267">
                  <c:v>Vance</c:v>
                </c:pt>
                <c:pt idx="268">
                  <c:v>Veronica</c:v>
                </c:pt>
                <c:pt idx="269">
                  <c:v>Vicente</c:v>
                </c:pt>
                <c:pt idx="270">
                  <c:v>Victoria</c:v>
                </c:pt>
                <c:pt idx="271">
                  <c:v>Weston</c:v>
                </c:pt>
                <c:pt idx="272">
                  <c:v>Willie</c:v>
                </c:pt>
                <c:pt idx="273">
                  <c:v>Willow</c:v>
                </c:pt>
                <c:pt idx="274">
                  <c:v>Wilson K</c:v>
                </c:pt>
                <c:pt idx="275">
                  <c:v>Xana</c:v>
                </c:pt>
                <c:pt idx="276">
                  <c:v>Zariah</c:v>
                </c:pt>
                <c:pt idx="277">
                  <c:v>Zayne</c:v>
                </c:pt>
              </c:strCache>
            </c:strRef>
          </c:cat>
          <c:val>
            <c:numRef>
              <c:f>SHEET3!$B$5:$B$283</c:f>
              <c:numCache>
                <c:formatCode>General</c:formatCode>
                <c:ptCount val="278"/>
                <c:pt idx="0">
                  <c:v>1303</c:v>
                </c:pt>
                <c:pt idx="1">
                  <c:v>2118</c:v>
                </c:pt>
                <c:pt idx="2">
                  <c:v>1059</c:v>
                </c:pt>
                <c:pt idx="3">
                  <c:v>1987</c:v>
                </c:pt>
                <c:pt idx="4">
                  <c:v>1018</c:v>
                </c:pt>
                <c:pt idx="5">
                  <c:v>350</c:v>
                </c:pt>
                <c:pt idx="6">
                  <c:v>720</c:v>
                </c:pt>
                <c:pt idx="7">
                  <c:v>113</c:v>
                </c:pt>
                <c:pt idx="8">
                  <c:v>349</c:v>
                </c:pt>
                <c:pt idx="9">
                  <c:v>896</c:v>
                </c:pt>
                <c:pt idx="10">
                  <c:v>1445</c:v>
                </c:pt>
                <c:pt idx="11">
                  <c:v>1079</c:v>
                </c:pt>
                <c:pt idx="12">
                  <c:v>669</c:v>
                </c:pt>
                <c:pt idx="13">
                  <c:v>725</c:v>
                </c:pt>
                <c:pt idx="14">
                  <c:v>639</c:v>
                </c:pt>
                <c:pt idx="15">
                  <c:v>1591</c:v>
                </c:pt>
                <c:pt idx="16">
                  <c:v>312</c:v>
                </c:pt>
                <c:pt idx="17">
                  <c:v>56</c:v>
                </c:pt>
                <c:pt idx="18">
                  <c:v>2137</c:v>
                </c:pt>
                <c:pt idx="19">
                  <c:v>1083</c:v>
                </c:pt>
                <c:pt idx="20">
                  <c:v>593</c:v>
                </c:pt>
                <c:pt idx="21">
                  <c:v>1111</c:v>
                </c:pt>
                <c:pt idx="22">
                  <c:v>1982</c:v>
                </c:pt>
                <c:pt idx="23">
                  <c:v>1718</c:v>
                </c:pt>
                <c:pt idx="24">
                  <c:v>379</c:v>
                </c:pt>
                <c:pt idx="25">
                  <c:v>885</c:v>
                </c:pt>
                <c:pt idx="26">
                  <c:v>1094</c:v>
                </c:pt>
                <c:pt idx="27">
                  <c:v>566</c:v>
                </c:pt>
                <c:pt idx="28">
                  <c:v>956</c:v>
                </c:pt>
                <c:pt idx="29">
                  <c:v>137</c:v>
                </c:pt>
                <c:pt idx="30">
                  <c:v>1154</c:v>
                </c:pt>
                <c:pt idx="31">
                  <c:v>218</c:v>
                </c:pt>
                <c:pt idx="32">
                  <c:v>455</c:v>
                </c:pt>
                <c:pt idx="33">
                  <c:v>705</c:v>
                </c:pt>
                <c:pt idx="34">
                  <c:v>686</c:v>
                </c:pt>
                <c:pt idx="35">
                  <c:v>15</c:v>
                </c:pt>
                <c:pt idx="36">
                  <c:v>1657</c:v>
                </c:pt>
                <c:pt idx="37">
                  <c:v>1802</c:v>
                </c:pt>
                <c:pt idx="38">
                  <c:v>20</c:v>
                </c:pt>
                <c:pt idx="39">
                  <c:v>1714</c:v>
                </c:pt>
                <c:pt idx="40">
                  <c:v>527</c:v>
                </c:pt>
                <c:pt idx="41">
                  <c:v>1143</c:v>
                </c:pt>
                <c:pt idx="42">
                  <c:v>1198</c:v>
                </c:pt>
                <c:pt idx="43">
                  <c:v>1960</c:v>
                </c:pt>
                <c:pt idx="44">
                  <c:v>710</c:v>
                </c:pt>
                <c:pt idx="45">
                  <c:v>346</c:v>
                </c:pt>
                <c:pt idx="46">
                  <c:v>916</c:v>
                </c:pt>
                <c:pt idx="47">
                  <c:v>2021</c:v>
                </c:pt>
                <c:pt idx="48">
                  <c:v>1405</c:v>
                </c:pt>
                <c:pt idx="49">
                  <c:v>283</c:v>
                </c:pt>
                <c:pt idx="50">
                  <c:v>1485</c:v>
                </c:pt>
                <c:pt idx="51">
                  <c:v>30</c:v>
                </c:pt>
                <c:pt idx="52">
                  <c:v>1162</c:v>
                </c:pt>
                <c:pt idx="53">
                  <c:v>927</c:v>
                </c:pt>
                <c:pt idx="54">
                  <c:v>1240</c:v>
                </c:pt>
                <c:pt idx="55">
                  <c:v>700</c:v>
                </c:pt>
                <c:pt idx="56">
                  <c:v>1923</c:v>
                </c:pt>
                <c:pt idx="57">
                  <c:v>1407</c:v>
                </c:pt>
                <c:pt idx="58">
                  <c:v>1702</c:v>
                </c:pt>
                <c:pt idx="59">
                  <c:v>1417</c:v>
                </c:pt>
                <c:pt idx="60">
                  <c:v>484</c:v>
                </c:pt>
                <c:pt idx="61">
                  <c:v>1878</c:v>
                </c:pt>
                <c:pt idx="62">
                  <c:v>812</c:v>
                </c:pt>
                <c:pt idx="63">
                  <c:v>1150</c:v>
                </c:pt>
                <c:pt idx="64">
                  <c:v>2336</c:v>
                </c:pt>
                <c:pt idx="65">
                  <c:v>1219</c:v>
                </c:pt>
                <c:pt idx="66">
                  <c:v>394</c:v>
                </c:pt>
                <c:pt idx="67">
                  <c:v>1371</c:v>
                </c:pt>
                <c:pt idx="68">
                  <c:v>183</c:v>
                </c:pt>
                <c:pt idx="69">
                  <c:v>1286</c:v>
                </c:pt>
                <c:pt idx="70">
                  <c:v>1581</c:v>
                </c:pt>
                <c:pt idx="71">
                  <c:v>1604</c:v>
                </c:pt>
                <c:pt idx="72">
                  <c:v>766</c:v>
                </c:pt>
                <c:pt idx="73">
                  <c:v>1495</c:v>
                </c:pt>
                <c:pt idx="74">
                  <c:v>293</c:v>
                </c:pt>
                <c:pt idx="75">
                  <c:v>811</c:v>
                </c:pt>
                <c:pt idx="76">
                  <c:v>243</c:v>
                </c:pt>
                <c:pt idx="77">
                  <c:v>1175</c:v>
                </c:pt>
                <c:pt idx="78">
                  <c:v>608</c:v>
                </c:pt>
                <c:pt idx="79">
                  <c:v>7</c:v>
                </c:pt>
                <c:pt idx="80">
                  <c:v>3351</c:v>
                </c:pt>
                <c:pt idx="81">
                  <c:v>2141</c:v>
                </c:pt>
                <c:pt idx="82">
                  <c:v>536</c:v>
                </c:pt>
                <c:pt idx="83">
                  <c:v>1202</c:v>
                </c:pt>
                <c:pt idx="84">
                  <c:v>1358</c:v>
                </c:pt>
                <c:pt idx="85">
                  <c:v>667</c:v>
                </c:pt>
                <c:pt idx="86">
                  <c:v>1169</c:v>
                </c:pt>
                <c:pt idx="87">
                  <c:v>1898</c:v>
                </c:pt>
                <c:pt idx="88">
                  <c:v>142</c:v>
                </c:pt>
                <c:pt idx="89">
                  <c:v>1249</c:v>
                </c:pt>
                <c:pt idx="90">
                  <c:v>169</c:v>
                </c:pt>
                <c:pt idx="91">
                  <c:v>507</c:v>
                </c:pt>
                <c:pt idx="92">
                  <c:v>233</c:v>
                </c:pt>
                <c:pt idx="93">
                  <c:v>1056</c:v>
                </c:pt>
                <c:pt idx="94">
                  <c:v>714</c:v>
                </c:pt>
                <c:pt idx="95">
                  <c:v>1434</c:v>
                </c:pt>
                <c:pt idx="96">
                  <c:v>150</c:v>
                </c:pt>
                <c:pt idx="97">
                  <c:v>463</c:v>
                </c:pt>
                <c:pt idx="98">
                  <c:v>1107</c:v>
                </c:pt>
                <c:pt idx="99">
                  <c:v>554</c:v>
                </c:pt>
                <c:pt idx="100">
                  <c:v>1016</c:v>
                </c:pt>
                <c:pt idx="101">
                  <c:v>2060</c:v>
                </c:pt>
                <c:pt idx="102">
                  <c:v>1818</c:v>
                </c:pt>
                <c:pt idx="103">
                  <c:v>2023</c:v>
                </c:pt>
                <c:pt idx="104">
                  <c:v>164</c:v>
                </c:pt>
                <c:pt idx="105">
                  <c:v>1834</c:v>
                </c:pt>
                <c:pt idx="106">
                  <c:v>701</c:v>
                </c:pt>
                <c:pt idx="107">
                  <c:v>458</c:v>
                </c:pt>
                <c:pt idx="108">
                  <c:v>497</c:v>
                </c:pt>
                <c:pt idx="109">
                  <c:v>1136</c:v>
                </c:pt>
                <c:pt idx="110">
                  <c:v>1684</c:v>
                </c:pt>
                <c:pt idx="111">
                  <c:v>1506</c:v>
                </c:pt>
                <c:pt idx="112">
                  <c:v>364</c:v>
                </c:pt>
                <c:pt idx="113">
                  <c:v>647</c:v>
                </c:pt>
                <c:pt idx="114">
                  <c:v>167</c:v>
                </c:pt>
                <c:pt idx="115">
                  <c:v>749</c:v>
                </c:pt>
                <c:pt idx="116">
                  <c:v>465</c:v>
                </c:pt>
                <c:pt idx="117">
                  <c:v>912</c:v>
                </c:pt>
                <c:pt idx="118">
                  <c:v>1279</c:v>
                </c:pt>
                <c:pt idx="119">
                  <c:v>1918</c:v>
                </c:pt>
                <c:pt idx="120">
                  <c:v>2007</c:v>
                </c:pt>
                <c:pt idx="121">
                  <c:v>1156</c:v>
                </c:pt>
                <c:pt idx="122">
                  <c:v>632</c:v>
                </c:pt>
                <c:pt idx="123">
                  <c:v>1226</c:v>
                </c:pt>
                <c:pt idx="124">
                  <c:v>19</c:v>
                </c:pt>
                <c:pt idx="125">
                  <c:v>208</c:v>
                </c:pt>
                <c:pt idx="126">
                  <c:v>618</c:v>
                </c:pt>
                <c:pt idx="127">
                  <c:v>1068</c:v>
                </c:pt>
                <c:pt idx="128">
                  <c:v>828</c:v>
                </c:pt>
                <c:pt idx="129">
                  <c:v>1605</c:v>
                </c:pt>
                <c:pt idx="130">
                  <c:v>560</c:v>
                </c:pt>
                <c:pt idx="131">
                  <c:v>3128</c:v>
                </c:pt>
                <c:pt idx="132">
                  <c:v>26</c:v>
                </c:pt>
                <c:pt idx="133">
                  <c:v>1165</c:v>
                </c:pt>
                <c:pt idx="134">
                  <c:v>217</c:v>
                </c:pt>
                <c:pt idx="135">
                  <c:v>201</c:v>
                </c:pt>
                <c:pt idx="136">
                  <c:v>690</c:v>
                </c:pt>
                <c:pt idx="137">
                  <c:v>388</c:v>
                </c:pt>
                <c:pt idx="138">
                  <c:v>469</c:v>
                </c:pt>
                <c:pt idx="139">
                  <c:v>1927</c:v>
                </c:pt>
                <c:pt idx="140">
                  <c:v>65</c:v>
                </c:pt>
                <c:pt idx="141">
                  <c:v>655</c:v>
                </c:pt>
                <c:pt idx="142">
                  <c:v>1465</c:v>
                </c:pt>
                <c:pt idx="143">
                  <c:v>1009</c:v>
                </c:pt>
                <c:pt idx="144">
                  <c:v>1131</c:v>
                </c:pt>
                <c:pt idx="145">
                  <c:v>1248</c:v>
                </c:pt>
                <c:pt idx="146">
                  <c:v>1102</c:v>
                </c:pt>
                <c:pt idx="147">
                  <c:v>733</c:v>
                </c:pt>
                <c:pt idx="148">
                  <c:v>764</c:v>
                </c:pt>
                <c:pt idx="149">
                  <c:v>449</c:v>
                </c:pt>
                <c:pt idx="150">
                  <c:v>1106</c:v>
                </c:pt>
                <c:pt idx="151">
                  <c:v>260</c:v>
                </c:pt>
                <c:pt idx="152">
                  <c:v>994</c:v>
                </c:pt>
                <c:pt idx="153">
                  <c:v>2429</c:v>
                </c:pt>
                <c:pt idx="154">
                  <c:v>177</c:v>
                </c:pt>
                <c:pt idx="155">
                  <c:v>129</c:v>
                </c:pt>
                <c:pt idx="156">
                  <c:v>758</c:v>
                </c:pt>
                <c:pt idx="157">
                  <c:v>1494</c:v>
                </c:pt>
                <c:pt idx="158">
                  <c:v>686</c:v>
                </c:pt>
                <c:pt idx="159">
                  <c:v>1269</c:v>
                </c:pt>
                <c:pt idx="160">
                  <c:v>1944</c:v>
                </c:pt>
                <c:pt idx="161">
                  <c:v>1947</c:v>
                </c:pt>
                <c:pt idx="162">
                  <c:v>369</c:v>
                </c:pt>
                <c:pt idx="163">
                  <c:v>816</c:v>
                </c:pt>
                <c:pt idx="164">
                  <c:v>643</c:v>
                </c:pt>
                <c:pt idx="165">
                  <c:v>1504</c:v>
                </c:pt>
                <c:pt idx="166">
                  <c:v>1624</c:v>
                </c:pt>
                <c:pt idx="167">
                  <c:v>1514</c:v>
                </c:pt>
                <c:pt idx="168">
                  <c:v>854</c:v>
                </c:pt>
                <c:pt idx="169">
                  <c:v>1783</c:v>
                </c:pt>
                <c:pt idx="170">
                  <c:v>1533</c:v>
                </c:pt>
                <c:pt idx="171">
                  <c:v>1680</c:v>
                </c:pt>
                <c:pt idx="172">
                  <c:v>1296</c:v>
                </c:pt>
                <c:pt idx="173">
                  <c:v>923</c:v>
                </c:pt>
                <c:pt idx="174">
                  <c:v>384</c:v>
                </c:pt>
                <c:pt idx="175">
                  <c:v>1082</c:v>
                </c:pt>
                <c:pt idx="176">
                  <c:v>45</c:v>
                </c:pt>
                <c:pt idx="177">
                  <c:v>454</c:v>
                </c:pt>
                <c:pt idx="178">
                  <c:v>377</c:v>
                </c:pt>
                <c:pt idx="179">
                  <c:v>395</c:v>
                </c:pt>
                <c:pt idx="180">
                  <c:v>792</c:v>
                </c:pt>
                <c:pt idx="181">
                  <c:v>1965</c:v>
                </c:pt>
                <c:pt idx="182">
                  <c:v>565</c:v>
                </c:pt>
                <c:pt idx="183">
                  <c:v>611</c:v>
                </c:pt>
                <c:pt idx="184">
                  <c:v>437</c:v>
                </c:pt>
                <c:pt idx="185">
                  <c:v>224</c:v>
                </c:pt>
                <c:pt idx="186">
                  <c:v>922</c:v>
                </c:pt>
                <c:pt idx="187">
                  <c:v>1037</c:v>
                </c:pt>
                <c:pt idx="188">
                  <c:v>1507</c:v>
                </c:pt>
                <c:pt idx="189">
                  <c:v>793</c:v>
                </c:pt>
                <c:pt idx="190">
                  <c:v>707</c:v>
                </c:pt>
                <c:pt idx="191">
                  <c:v>1746</c:v>
                </c:pt>
                <c:pt idx="192">
                  <c:v>930</c:v>
                </c:pt>
                <c:pt idx="193">
                  <c:v>1001</c:v>
                </c:pt>
                <c:pt idx="194">
                  <c:v>1368</c:v>
                </c:pt>
                <c:pt idx="195">
                  <c:v>390</c:v>
                </c:pt>
                <c:pt idx="196">
                  <c:v>1273</c:v>
                </c:pt>
                <c:pt idx="197">
                  <c:v>824</c:v>
                </c:pt>
                <c:pt idx="198">
                  <c:v>1012</c:v>
                </c:pt>
                <c:pt idx="199">
                  <c:v>1275</c:v>
                </c:pt>
                <c:pt idx="200">
                  <c:v>1551</c:v>
                </c:pt>
                <c:pt idx="201">
                  <c:v>476</c:v>
                </c:pt>
                <c:pt idx="202">
                  <c:v>478</c:v>
                </c:pt>
                <c:pt idx="203">
                  <c:v>235</c:v>
                </c:pt>
                <c:pt idx="204">
                  <c:v>796</c:v>
                </c:pt>
                <c:pt idx="205">
                  <c:v>440</c:v>
                </c:pt>
                <c:pt idx="206">
                  <c:v>1192</c:v>
                </c:pt>
                <c:pt idx="207">
                  <c:v>412</c:v>
                </c:pt>
                <c:pt idx="208">
                  <c:v>952</c:v>
                </c:pt>
                <c:pt idx="209">
                  <c:v>401</c:v>
                </c:pt>
                <c:pt idx="210">
                  <c:v>315</c:v>
                </c:pt>
                <c:pt idx="211">
                  <c:v>1259</c:v>
                </c:pt>
                <c:pt idx="212">
                  <c:v>1933</c:v>
                </c:pt>
                <c:pt idx="213">
                  <c:v>622</c:v>
                </c:pt>
                <c:pt idx="214">
                  <c:v>1836</c:v>
                </c:pt>
                <c:pt idx="215">
                  <c:v>846</c:v>
                </c:pt>
                <c:pt idx="216">
                  <c:v>1653</c:v>
                </c:pt>
                <c:pt idx="217">
                  <c:v>411</c:v>
                </c:pt>
                <c:pt idx="218">
                  <c:v>1799</c:v>
                </c:pt>
                <c:pt idx="219">
                  <c:v>1648</c:v>
                </c:pt>
                <c:pt idx="220">
                  <c:v>1193</c:v>
                </c:pt>
                <c:pt idx="221">
                  <c:v>2800</c:v>
                </c:pt>
                <c:pt idx="222">
                  <c:v>1622</c:v>
                </c:pt>
                <c:pt idx="223">
                  <c:v>1619</c:v>
                </c:pt>
                <c:pt idx="224">
                  <c:v>94</c:v>
                </c:pt>
                <c:pt idx="225">
                  <c:v>888</c:v>
                </c:pt>
                <c:pt idx="226">
                  <c:v>1399</c:v>
                </c:pt>
                <c:pt idx="227">
                  <c:v>1121</c:v>
                </c:pt>
                <c:pt idx="228">
                  <c:v>1751</c:v>
                </c:pt>
                <c:pt idx="229">
                  <c:v>657</c:v>
                </c:pt>
                <c:pt idx="230">
                  <c:v>1077</c:v>
                </c:pt>
                <c:pt idx="231">
                  <c:v>1875</c:v>
                </c:pt>
                <c:pt idx="232">
                  <c:v>1486</c:v>
                </c:pt>
                <c:pt idx="233">
                  <c:v>1646</c:v>
                </c:pt>
                <c:pt idx="234">
                  <c:v>1981</c:v>
                </c:pt>
                <c:pt idx="235">
                  <c:v>645</c:v>
                </c:pt>
                <c:pt idx="236">
                  <c:v>1693</c:v>
                </c:pt>
                <c:pt idx="237">
                  <c:v>800</c:v>
                </c:pt>
                <c:pt idx="238">
                  <c:v>1027</c:v>
                </c:pt>
                <c:pt idx="239">
                  <c:v>1647</c:v>
                </c:pt>
                <c:pt idx="240">
                  <c:v>3888</c:v>
                </c:pt>
                <c:pt idx="241">
                  <c:v>1439</c:v>
                </c:pt>
                <c:pt idx="242">
                  <c:v>1260</c:v>
                </c:pt>
                <c:pt idx="243">
                  <c:v>144</c:v>
                </c:pt>
                <c:pt idx="244">
                  <c:v>1415</c:v>
                </c:pt>
                <c:pt idx="245">
                  <c:v>1992</c:v>
                </c:pt>
                <c:pt idx="246">
                  <c:v>1387</c:v>
                </c:pt>
                <c:pt idx="247">
                  <c:v>494</c:v>
                </c:pt>
                <c:pt idx="248">
                  <c:v>1203</c:v>
                </c:pt>
                <c:pt idx="249">
                  <c:v>2060</c:v>
                </c:pt>
                <c:pt idx="250">
                  <c:v>2064</c:v>
                </c:pt>
                <c:pt idx="251">
                  <c:v>1864</c:v>
                </c:pt>
                <c:pt idx="252">
                  <c:v>1839</c:v>
                </c:pt>
                <c:pt idx="253">
                  <c:v>1469</c:v>
                </c:pt>
                <c:pt idx="254">
                  <c:v>781</c:v>
                </c:pt>
                <c:pt idx="255">
                  <c:v>366</c:v>
                </c:pt>
                <c:pt idx="256">
                  <c:v>926</c:v>
                </c:pt>
                <c:pt idx="257">
                  <c:v>1850</c:v>
                </c:pt>
                <c:pt idx="258">
                  <c:v>641</c:v>
                </c:pt>
                <c:pt idx="259">
                  <c:v>1858</c:v>
                </c:pt>
                <c:pt idx="260">
                  <c:v>1019</c:v>
                </c:pt>
                <c:pt idx="261">
                  <c:v>1735</c:v>
                </c:pt>
                <c:pt idx="262">
                  <c:v>1053</c:v>
                </c:pt>
                <c:pt idx="263">
                  <c:v>1315</c:v>
                </c:pt>
                <c:pt idx="264">
                  <c:v>1173</c:v>
                </c:pt>
                <c:pt idx="265">
                  <c:v>405</c:v>
                </c:pt>
                <c:pt idx="266">
                  <c:v>22</c:v>
                </c:pt>
                <c:pt idx="267">
                  <c:v>675</c:v>
                </c:pt>
                <c:pt idx="268">
                  <c:v>879</c:v>
                </c:pt>
                <c:pt idx="269">
                  <c:v>1592</c:v>
                </c:pt>
                <c:pt idx="270">
                  <c:v>2665</c:v>
                </c:pt>
                <c:pt idx="271">
                  <c:v>1270</c:v>
                </c:pt>
                <c:pt idx="272">
                  <c:v>784</c:v>
                </c:pt>
                <c:pt idx="273">
                  <c:v>1623</c:v>
                </c:pt>
                <c:pt idx="274">
                  <c:v>510</c:v>
                </c:pt>
                <c:pt idx="275">
                  <c:v>959</c:v>
                </c:pt>
                <c:pt idx="276">
                  <c:v>538</c:v>
                </c:pt>
                <c:pt idx="277">
                  <c:v>300</c:v>
                </c:pt>
              </c:numCache>
            </c:numRef>
          </c:val>
          <c:extLst>
            <c:ext xmlns:c16="http://schemas.microsoft.com/office/drawing/2014/chart" uri="{C3380CC4-5D6E-409C-BE32-E72D297353CC}">
              <c16:uniqueId val="{00000000-03A5-488C-AC54-45434BC94793}"/>
            </c:ext>
          </c:extLst>
        </c:ser>
        <c:ser>
          <c:idx val="1"/>
          <c:order val="1"/>
          <c:tx>
            <c:strRef>
              <c:f>SHEET3!$C$4</c:f>
              <c:strCache>
                <c:ptCount val="1"/>
                <c:pt idx="0">
                  <c:v>Sum of SALARY</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SHEET3!$A$5:$A$283</c:f>
              <c:strCache>
                <c:ptCount val="278"/>
                <c:pt idx="0">
                  <c:v>Aaron</c:v>
                </c:pt>
                <c:pt idx="1">
                  <c:v>Abdullah</c:v>
                </c:pt>
                <c:pt idx="2">
                  <c:v>Addisyn</c:v>
                </c:pt>
                <c:pt idx="3">
                  <c:v>Adriel</c:v>
                </c:pt>
                <c:pt idx="4">
                  <c:v>Adrienne J</c:v>
                </c:pt>
                <c:pt idx="5">
                  <c:v>Ahmed</c:v>
                </c:pt>
                <c:pt idx="6">
                  <c:v>Aidan</c:v>
                </c:pt>
                <c:pt idx="7">
                  <c:v>Albert</c:v>
                </c:pt>
                <c:pt idx="8">
                  <c:v>Aldo</c:v>
                </c:pt>
                <c:pt idx="9">
                  <c:v>Aleena</c:v>
                </c:pt>
                <c:pt idx="10">
                  <c:v>Alexus</c:v>
                </c:pt>
                <c:pt idx="11">
                  <c:v>Aliana</c:v>
                </c:pt>
                <c:pt idx="12">
                  <c:v>Alisa</c:v>
                </c:pt>
                <c:pt idx="13">
                  <c:v>Ally</c:v>
                </c:pt>
                <c:pt idx="14">
                  <c:v>Amaya</c:v>
                </c:pt>
                <c:pt idx="15">
                  <c:v>Amirah</c:v>
                </c:pt>
                <c:pt idx="16">
                  <c:v>Amya</c:v>
                </c:pt>
                <c:pt idx="17">
                  <c:v>Andre</c:v>
                </c:pt>
                <c:pt idx="18">
                  <c:v>Angela</c:v>
                </c:pt>
                <c:pt idx="19">
                  <c:v>Anna</c:v>
                </c:pt>
                <c:pt idx="20">
                  <c:v>Arely</c:v>
                </c:pt>
                <c:pt idx="21">
                  <c:v>Aron</c:v>
                </c:pt>
                <c:pt idx="22">
                  <c:v>Aspen</c:v>
                </c:pt>
                <c:pt idx="23">
                  <c:v>Augustus</c:v>
                </c:pt>
                <c:pt idx="24">
                  <c:v>Axel</c:v>
                </c:pt>
                <c:pt idx="25">
                  <c:v>Aylin</c:v>
                </c:pt>
                <c:pt idx="26">
                  <c:v>Bailey</c:v>
                </c:pt>
                <c:pt idx="27">
                  <c:v>Bartholemew</c:v>
                </c:pt>
                <c:pt idx="28">
                  <c:v>Beatrice</c:v>
                </c:pt>
                <c:pt idx="29">
                  <c:v>Bobby</c:v>
                </c:pt>
                <c:pt idx="30">
                  <c:v>Brandon</c:v>
                </c:pt>
                <c:pt idx="31">
                  <c:v>Brayden</c:v>
                </c:pt>
                <c:pt idx="32">
                  <c:v>Brenden</c:v>
                </c:pt>
                <c:pt idx="33">
                  <c:v>Brendon</c:v>
                </c:pt>
                <c:pt idx="34">
                  <c:v>Brenton</c:v>
                </c:pt>
                <c:pt idx="35">
                  <c:v>Bria</c:v>
                </c:pt>
                <c:pt idx="36">
                  <c:v>Bridger</c:v>
                </c:pt>
                <c:pt idx="37">
                  <c:v>Bridget</c:v>
                </c:pt>
                <c:pt idx="38">
                  <c:v>Brynn</c:v>
                </c:pt>
                <c:pt idx="39">
                  <c:v>Caiden</c:v>
                </c:pt>
                <c:pt idx="40">
                  <c:v>Callum</c:v>
                </c:pt>
                <c:pt idx="41">
                  <c:v>Cannon</c:v>
                </c:pt>
                <c:pt idx="42">
                  <c:v>Carlee</c:v>
                </c:pt>
                <c:pt idx="43">
                  <c:v>Carly</c:v>
                </c:pt>
                <c:pt idx="44">
                  <c:v>Case</c:v>
                </c:pt>
                <c:pt idx="45">
                  <c:v>Cason</c:v>
                </c:pt>
                <c:pt idx="46">
                  <c:v>Cassius</c:v>
                </c:pt>
                <c:pt idx="47">
                  <c:v>Celia</c:v>
                </c:pt>
                <c:pt idx="48">
                  <c:v>Cesar</c:v>
                </c:pt>
                <c:pt idx="49">
                  <c:v>Chace</c:v>
                </c:pt>
                <c:pt idx="50">
                  <c:v>Chaim</c:v>
                </c:pt>
                <c:pt idx="51">
                  <c:v>Charity</c:v>
                </c:pt>
                <c:pt idx="52">
                  <c:v>Charlee</c:v>
                </c:pt>
                <c:pt idx="53">
                  <c:v>Charlie</c:v>
                </c:pt>
                <c:pt idx="54">
                  <c:v>Chaz</c:v>
                </c:pt>
                <c:pt idx="55">
                  <c:v>Clarissa</c:v>
                </c:pt>
                <c:pt idx="56">
                  <c:v>Clayton</c:v>
                </c:pt>
                <c:pt idx="57">
                  <c:v>Clinton</c:v>
                </c:pt>
                <c:pt idx="58">
                  <c:v>Cohen</c:v>
                </c:pt>
                <c:pt idx="59">
                  <c:v>Constance</c:v>
                </c:pt>
                <c:pt idx="60">
                  <c:v>Cory</c:v>
                </c:pt>
                <c:pt idx="61">
                  <c:v>Cristal</c:v>
                </c:pt>
                <c:pt idx="62">
                  <c:v>Cruz</c:v>
                </c:pt>
                <c:pt idx="63">
                  <c:v>Crystal</c:v>
                </c:pt>
                <c:pt idx="64">
                  <c:v>Dalton</c:v>
                </c:pt>
                <c:pt idx="65">
                  <c:v>Damaris</c:v>
                </c:pt>
                <c:pt idx="66">
                  <c:v>Damien</c:v>
                </c:pt>
                <c:pt idx="67">
                  <c:v>Danika</c:v>
                </c:pt>
                <c:pt idx="68">
                  <c:v>Darius</c:v>
                </c:pt>
                <c:pt idx="69">
                  <c:v>Davin</c:v>
                </c:pt>
                <c:pt idx="70">
                  <c:v>Davion</c:v>
                </c:pt>
                <c:pt idx="71">
                  <c:v>Dayami</c:v>
                </c:pt>
                <c:pt idx="72">
                  <c:v>Dean</c:v>
                </c:pt>
                <c:pt idx="73">
                  <c:v>Deborah</c:v>
                </c:pt>
                <c:pt idx="74">
                  <c:v>Derick</c:v>
                </c:pt>
                <c:pt idx="75">
                  <c:v>Devyn</c:v>
                </c:pt>
                <c:pt idx="76">
                  <c:v>Dheepa</c:v>
                </c:pt>
                <c:pt idx="77">
                  <c:v>Diana</c:v>
                </c:pt>
                <c:pt idx="78">
                  <c:v>Dianna</c:v>
                </c:pt>
                <c:pt idx="79">
                  <c:v>Dominik</c:v>
                </c:pt>
                <c:pt idx="80">
                  <c:v>Edward</c:v>
                </c:pt>
                <c:pt idx="81">
                  <c:v>Elaine</c:v>
                </c:pt>
                <c:pt idx="82">
                  <c:v>Elisha</c:v>
                </c:pt>
                <c:pt idx="83">
                  <c:v>Elliana</c:v>
                </c:pt>
                <c:pt idx="84">
                  <c:v>Ellie</c:v>
                </c:pt>
                <c:pt idx="85">
                  <c:v>Emerson</c:v>
                </c:pt>
                <c:pt idx="86">
                  <c:v>Emery</c:v>
                </c:pt>
                <c:pt idx="87">
                  <c:v>Emma</c:v>
                </c:pt>
                <c:pt idx="88">
                  <c:v>Emmanuel</c:v>
                </c:pt>
                <c:pt idx="89">
                  <c:v>Essence</c:v>
                </c:pt>
                <c:pt idx="90">
                  <c:v>Esteban</c:v>
                </c:pt>
                <c:pt idx="91">
                  <c:v>Eugene</c:v>
                </c:pt>
                <c:pt idx="92">
                  <c:v>Fisher</c:v>
                </c:pt>
                <c:pt idx="93">
                  <c:v>Francesca</c:v>
                </c:pt>
                <c:pt idx="94">
                  <c:v>Frankie</c:v>
                </c:pt>
                <c:pt idx="95">
                  <c:v>Gabriel</c:v>
                </c:pt>
                <c:pt idx="96">
                  <c:v>Garrett</c:v>
                </c:pt>
                <c:pt idx="97">
                  <c:v>Genesis</c:v>
                </c:pt>
                <c:pt idx="98">
                  <c:v>George</c:v>
                </c:pt>
                <c:pt idx="99">
                  <c:v>Geovanni</c:v>
                </c:pt>
                <c:pt idx="100">
                  <c:v>Gerald</c:v>
                </c:pt>
                <c:pt idx="101">
                  <c:v>Giovani</c:v>
                </c:pt>
                <c:pt idx="102">
                  <c:v>Gracelyn</c:v>
                </c:pt>
                <c:pt idx="103">
                  <c:v>Graham</c:v>
                </c:pt>
                <c:pt idx="104">
                  <c:v>Harper</c:v>
                </c:pt>
                <c:pt idx="105">
                  <c:v>Harrison</c:v>
                </c:pt>
                <c:pt idx="106">
                  <c:v>Hector</c:v>
                </c:pt>
                <c:pt idx="107">
                  <c:v>Helena</c:v>
                </c:pt>
                <c:pt idx="108">
                  <c:v>Houston</c:v>
                </c:pt>
                <c:pt idx="109">
                  <c:v>Hugh</c:v>
                </c:pt>
                <c:pt idx="110">
                  <c:v>Hugo</c:v>
                </c:pt>
                <c:pt idx="111">
                  <c:v>Isabelle</c:v>
                </c:pt>
                <c:pt idx="112">
                  <c:v>Issac</c:v>
                </c:pt>
                <c:pt idx="113">
                  <c:v>Ivan</c:v>
                </c:pt>
                <c:pt idx="114">
                  <c:v>Jac</c:v>
                </c:pt>
                <c:pt idx="115">
                  <c:v>Jacey</c:v>
                </c:pt>
                <c:pt idx="116">
                  <c:v>Jaiden</c:v>
                </c:pt>
                <c:pt idx="117">
                  <c:v>Jake</c:v>
                </c:pt>
                <c:pt idx="118">
                  <c:v>James</c:v>
                </c:pt>
                <c:pt idx="119">
                  <c:v>Jaqueline</c:v>
                </c:pt>
                <c:pt idx="120">
                  <c:v>Jaslene</c:v>
                </c:pt>
                <c:pt idx="121">
                  <c:v>Jasmine</c:v>
                </c:pt>
                <c:pt idx="122">
                  <c:v>Javon</c:v>
                </c:pt>
                <c:pt idx="123">
                  <c:v>Jaydon</c:v>
                </c:pt>
                <c:pt idx="124">
                  <c:v>Jaylen</c:v>
                </c:pt>
                <c:pt idx="125">
                  <c:v>Jaylene</c:v>
                </c:pt>
                <c:pt idx="126">
                  <c:v>Jean</c:v>
                </c:pt>
                <c:pt idx="127">
                  <c:v>Jennifer</c:v>
                </c:pt>
                <c:pt idx="128">
                  <c:v>Jeremy</c:v>
                </c:pt>
                <c:pt idx="129">
                  <c:v>Jerimiah</c:v>
                </c:pt>
                <c:pt idx="130">
                  <c:v>Joanne</c:v>
                </c:pt>
                <c:pt idx="131">
                  <c:v>Jocelyn</c:v>
                </c:pt>
                <c:pt idx="132">
                  <c:v>Joel</c:v>
                </c:pt>
                <c:pt idx="133">
                  <c:v>Johnny</c:v>
                </c:pt>
                <c:pt idx="134">
                  <c:v>Jonathan</c:v>
                </c:pt>
                <c:pt idx="135">
                  <c:v>Joseph</c:v>
                </c:pt>
                <c:pt idx="136">
                  <c:v>Joshua</c:v>
                </c:pt>
                <c:pt idx="137">
                  <c:v>Julien</c:v>
                </c:pt>
                <c:pt idx="138">
                  <c:v>Justice</c:v>
                </c:pt>
                <c:pt idx="139">
                  <c:v>Kai</c:v>
                </c:pt>
                <c:pt idx="140">
                  <c:v>Kale</c:v>
                </c:pt>
                <c:pt idx="141">
                  <c:v>Kane</c:v>
                </c:pt>
                <c:pt idx="142">
                  <c:v>Karissa</c:v>
                </c:pt>
                <c:pt idx="143">
                  <c:v>Karli</c:v>
                </c:pt>
                <c:pt idx="144">
                  <c:v>Kayden</c:v>
                </c:pt>
                <c:pt idx="145">
                  <c:v>Kaylah</c:v>
                </c:pt>
                <c:pt idx="146">
                  <c:v>Kaylee</c:v>
                </c:pt>
                <c:pt idx="147">
                  <c:v>Kayleigh</c:v>
                </c:pt>
                <c:pt idx="148">
                  <c:v>Kayley</c:v>
                </c:pt>
                <c:pt idx="149">
                  <c:v>Keagan</c:v>
                </c:pt>
                <c:pt idx="150">
                  <c:v>Keith</c:v>
                </c:pt>
                <c:pt idx="151">
                  <c:v>Kellen</c:v>
                </c:pt>
                <c:pt idx="152">
                  <c:v>Keshawn</c:v>
                </c:pt>
                <c:pt idx="153">
                  <c:v>Keyon</c:v>
                </c:pt>
                <c:pt idx="154">
                  <c:v>Khalil</c:v>
                </c:pt>
                <c:pt idx="155">
                  <c:v>Kiersten</c:v>
                </c:pt>
                <c:pt idx="156">
                  <c:v>Kimora</c:v>
                </c:pt>
                <c:pt idx="157">
                  <c:v>Kinsley</c:v>
                </c:pt>
                <c:pt idx="158">
                  <c:v>Kramer</c:v>
                </c:pt>
                <c:pt idx="159">
                  <c:v>Kristen</c:v>
                </c:pt>
                <c:pt idx="160">
                  <c:v>Kylee</c:v>
                </c:pt>
                <c:pt idx="161">
                  <c:v>Kylie</c:v>
                </c:pt>
                <c:pt idx="162">
                  <c:v>Kymani</c:v>
                </c:pt>
                <c:pt idx="163">
                  <c:v>Kyra</c:v>
                </c:pt>
                <c:pt idx="164">
                  <c:v>Laila</c:v>
                </c:pt>
                <c:pt idx="165">
                  <c:v>Lane</c:v>
                </c:pt>
                <c:pt idx="166">
                  <c:v>Latia</c:v>
                </c:pt>
                <c:pt idx="167">
                  <c:v>Leah</c:v>
                </c:pt>
                <c:pt idx="168">
                  <c:v>Lee</c:v>
                </c:pt>
                <c:pt idx="169">
                  <c:v>Leland</c:v>
                </c:pt>
                <c:pt idx="170">
                  <c:v>Lennon</c:v>
                </c:pt>
                <c:pt idx="171">
                  <c:v>Leon</c:v>
                </c:pt>
                <c:pt idx="172">
                  <c:v>Leyla</c:v>
                </c:pt>
                <c:pt idx="173">
                  <c:v>Lincoln</c:v>
                </c:pt>
                <c:pt idx="174">
                  <c:v>Lizeth</c:v>
                </c:pt>
                <c:pt idx="175">
                  <c:v>Lorelei</c:v>
                </c:pt>
                <c:pt idx="176">
                  <c:v>Maci</c:v>
                </c:pt>
                <c:pt idx="177">
                  <c:v>Madelyn</c:v>
                </c:pt>
                <c:pt idx="178">
                  <c:v>Madisyn</c:v>
                </c:pt>
                <c:pt idx="179">
                  <c:v>Madyson</c:v>
                </c:pt>
                <c:pt idx="180">
                  <c:v>Maliki</c:v>
                </c:pt>
                <c:pt idx="181">
                  <c:v>Marc</c:v>
                </c:pt>
                <c:pt idx="182">
                  <c:v>Marcos</c:v>
                </c:pt>
                <c:pt idx="183">
                  <c:v>Mareli</c:v>
                </c:pt>
                <c:pt idx="184">
                  <c:v>Marely</c:v>
                </c:pt>
                <c:pt idx="185">
                  <c:v>Maribel</c:v>
                </c:pt>
                <c:pt idx="186">
                  <c:v>Mariela</c:v>
                </c:pt>
                <c:pt idx="187">
                  <c:v>Marilyn</c:v>
                </c:pt>
                <c:pt idx="188">
                  <c:v>Mario</c:v>
                </c:pt>
                <c:pt idx="189">
                  <c:v>Marlene</c:v>
                </c:pt>
                <c:pt idx="190">
                  <c:v>Marlon</c:v>
                </c:pt>
                <c:pt idx="191">
                  <c:v>Marques</c:v>
                </c:pt>
                <c:pt idx="192">
                  <c:v>Martha</c:v>
                </c:pt>
                <c:pt idx="193">
                  <c:v>Martin</c:v>
                </c:pt>
                <c:pt idx="194">
                  <c:v>Maruk</c:v>
                </c:pt>
                <c:pt idx="195">
                  <c:v>Matilda</c:v>
                </c:pt>
                <c:pt idx="196">
                  <c:v>Maya</c:v>
                </c:pt>
                <c:pt idx="197">
                  <c:v>Melanie</c:v>
                </c:pt>
                <c:pt idx="198">
                  <c:v>Michael</c:v>
                </c:pt>
                <c:pt idx="199">
                  <c:v>Miguel</c:v>
                </c:pt>
                <c:pt idx="200">
                  <c:v>Milagros</c:v>
                </c:pt>
                <c:pt idx="201">
                  <c:v>Mildred</c:v>
                </c:pt>
                <c:pt idx="202">
                  <c:v>Milton</c:v>
                </c:pt>
                <c:pt idx="203">
                  <c:v>Myriam</c:v>
                </c:pt>
                <c:pt idx="204">
                  <c:v>Nader</c:v>
                </c:pt>
                <c:pt idx="205">
                  <c:v>Nathen</c:v>
                </c:pt>
                <c:pt idx="206">
                  <c:v>Nehemiah</c:v>
                </c:pt>
                <c:pt idx="207">
                  <c:v>Nevaeh</c:v>
                </c:pt>
                <c:pt idx="208">
                  <c:v>Neveah</c:v>
                </c:pt>
                <c:pt idx="209">
                  <c:v>Nicholas</c:v>
                </c:pt>
                <c:pt idx="210">
                  <c:v>Nickolas</c:v>
                </c:pt>
                <c:pt idx="211">
                  <c:v>Noel</c:v>
                </c:pt>
                <c:pt idx="212">
                  <c:v>Noelle</c:v>
                </c:pt>
                <c:pt idx="213">
                  <c:v>Nore</c:v>
                </c:pt>
                <c:pt idx="214">
                  <c:v>Orlando</c:v>
                </c:pt>
                <c:pt idx="215">
                  <c:v>Owen</c:v>
                </c:pt>
                <c:pt idx="216">
                  <c:v>Paris</c:v>
                </c:pt>
                <c:pt idx="217">
                  <c:v>Paula</c:v>
                </c:pt>
                <c:pt idx="218">
                  <c:v>Pedro</c:v>
                </c:pt>
                <c:pt idx="219">
                  <c:v>Peyton</c:v>
                </c:pt>
                <c:pt idx="220">
                  <c:v>Prater</c:v>
                </c:pt>
                <c:pt idx="221">
                  <c:v>Quinn</c:v>
                </c:pt>
                <c:pt idx="222">
                  <c:v>Ramon</c:v>
                </c:pt>
                <c:pt idx="223">
                  <c:v>Raphael</c:v>
                </c:pt>
                <c:pt idx="224">
                  <c:v>Rashad</c:v>
                </c:pt>
                <c:pt idx="225">
                  <c:v>Raven</c:v>
                </c:pt>
                <c:pt idx="226">
                  <c:v>Rayne</c:v>
                </c:pt>
                <c:pt idx="227">
                  <c:v>Reagan</c:v>
                </c:pt>
                <c:pt idx="228">
                  <c:v>Reginald</c:v>
                </c:pt>
                <c:pt idx="229">
                  <c:v>Reid</c:v>
                </c:pt>
                <c:pt idx="230">
                  <c:v>Reilly</c:v>
                </c:pt>
                <c:pt idx="231">
                  <c:v>Rene</c:v>
                </c:pt>
                <c:pt idx="232">
                  <c:v>Rhett</c:v>
                </c:pt>
                <c:pt idx="233">
                  <c:v>Roberto</c:v>
                </c:pt>
                <c:pt idx="234">
                  <c:v>Rohan</c:v>
                </c:pt>
                <c:pt idx="235">
                  <c:v>Ronnie</c:v>
                </c:pt>
                <c:pt idx="236">
                  <c:v>Ross</c:v>
                </c:pt>
                <c:pt idx="237">
                  <c:v>Rowan</c:v>
                </c:pt>
                <c:pt idx="238">
                  <c:v>Ruben</c:v>
                </c:pt>
                <c:pt idx="239">
                  <c:v>Ruth</c:v>
                </c:pt>
                <c:pt idx="240">
                  <c:v>Ryan</c:v>
                </c:pt>
                <c:pt idx="241">
                  <c:v>Ryann</c:v>
                </c:pt>
                <c:pt idx="242">
                  <c:v>Ryker</c:v>
                </c:pt>
                <c:pt idx="243">
                  <c:v>Ryland</c:v>
                </c:pt>
                <c:pt idx="244">
                  <c:v>Samara</c:v>
                </c:pt>
                <c:pt idx="245">
                  <c:v>Sanaa</c:v>
                </c:pt>
                <c:pt idx="246">
                  <c:v>Sandra</c:v>
                </c:pt>
                <c:pt idx="247">
                  <c:v>Saniya</c:v>
                </c:pt>
                <c:pt idx="248">
                  <c:v>Sarai</c:v>
                </c:pt>
                <c:pt idx="249">
                  <c:v>Selena</c:v>
                </c:pt>
                <c:pt idx="250">
                  <c:v>Shamar</c:v>
                </c:pt>
                <c:pt idx="251">
                  <c:v>Shaniya</c:v>
                </c:pt>
                <c:pt idx="252">
                  <c:v>Sharlene</c:v>
                </c:pt>
                <c:pt idx="253">
                  <c:v>Simone</c:v>
                </c:pt>
                <c:pt idx="254">
                  <c:v>Slade</c:v>
                </c:pt>
                <c:pt idx="255">
                  <c:v>Sonia</c:v>
                </c:pt>
                <c:pt idx="256">
                  <c:v>Sonny</c:v>
                </c:pt>
                <c:pt idx="257">
                  <c:v>Stephanie</c:v>
                </c:pt>
                <c:pt idx="258">
                  <c:v>Susan</c:v>
                </c:pt>
                <c:pt idx="259">
                  <c:v>Taniya</c:v>
                </c:pt>
                <c:pt idx="260">
                  <c:v>Thomas</c:v>
                </c:pt>
                <c:pt idx="261">
                  <c:v>Tia</c:v>
                </c:pt>
                <c:pt idx="262">
                  <c:v>Timothy</c:v>
                </c:pt>
                <c:pt idx="263">
                  <c:v>Tyler</c:v>
                </c:pt>
                <c:pt idx="264">
                  <c:v>Tyrone</c:v>
                </c:pt>
                <c:pt idx="265">
                  <c:v>Uriah</c:v>
                </c:pt>
                <c:pt idx="266">
                  <c:v>Valentin</c:v>
                </c:pt>
                <c:pt idx="267">
                  <c:v>Vance</c:v>
                </c:pt>
                <c:pt idx="268">
                  <c:v>Veronica</c:v>
                </c:pt>
                <c:pt idx="269">
                  <c:v>Vicente</c:v>
                </c:pt>
                <c:pt idx="270">
                  <c:v>Victoria</c:v>
                </c:pt>
                <c:pt idx="271">
                  <c:v>Weston</c:v>
                </c:pt>
                <c:pt idx="272">
                  <c:v>Willie</c:v>
                </c:pt>
                <c:pt idx="273">
                  <c:v>Willow</c:v>
                </c:pt>
                <c:pt idx="274">
                  <c:v>Wilson K</c:v>
                </c:pt>
                <c:pt idx="275">
                  <c:v>Xana</c:v>
                </c:pt>
                <c:pt idx="276">
                  <c:v>Zariah</c:v>
                </c:pt>
                <c:pt idx="277">
                  <c:v>Zayne</c:v>
                </c:pt>
              </c:strCache>
            </c:strRef>
          </c:cat>
          <c:val>
            <c:numRef>
              <c:f>SHEET3!$C$5:$C$283</c:f>
              <c:numCache>
                <c:formatCode>General</c:formatCode>
                <c:ptCount val="278"/>
                <c:pt idx="0">
                  <c:v>18830</c:v>
                </c:pt>
                <c:pt idx="1">
                  <c:v>24889</c:v>
                </c:pt>
                <c:pt idx="2">
                  <c:v>39694</c:v>
                </c:pt>
                <c:pt idx="3">
                  <c:v>19655</c:v>
                </c:pt>
                <c:pt idx="4">
                  <c:v>3334</c:v>
                </c:pt>
                <c:pt idx="5">
                  <c:v>7505</c:v>
                </c:pt>
                <c:pt idx="6">
                  <c:v>24785</c:v>
                </c:pt>
                <c:pt idx="7">
                  <c:v>9518</c:v>
                </c:pt>
                <c:pt idx="8">
                  <c:v>10732</c:v>
                </c:pt>
                <c:pt idx="9">
                  <c:v>23522</c:v>
                </c:pt>
                <c:pt idx="10">
                  <c:v>15211</c:v>
                </c:pt>
                <c:pt idx="11">
                  <c:v>17258</c:v>
                </c:pt>
                <c:pt idx="12">
                  <c:v>24444</c:v>
                </c:pt>
                <c:pt idx="13">
                  <c:v>6009</c:v>
                </c:pt>
                <c:pt idx="14">
                  <c:v>21630</c:v>
                </c:pt>
                <c:pt idx="15">
                  <c:v>20443</c:v>
                </c:pt>
                <c:pt idx="16">
                  <c:v>6599</c:v>
                </c:pt>
                <c:pt idx="17">
                  <c:v>2975</c:v>
                </c:pt>
                <c:pt idx="18">
                  <c:v>26429</c:v>
                </c:pt>
                <c:pt idx="19">
                  <c:v>11141</c:v>
                </c:pt>
                <c:pt idx="20">
                  <c:v>9129</c:v>
                </c:pt>
                <c:pt idx="21">
                  <c:v>7160</c:v>
                </c:pt>
                <c:pt idx="22">
                  <c:v>13672</c:v>
                </c:pt>
                <c:pt idx="23">
                  <c:v>6217</c:v>
                </c:pt>
                <c:pt idx="24">
                  <c:v>10531</c:v>
                </c:pt>
                <c:pt idx="25">
                  <c:v>18154</c:v>
                </c:pt>
                <c:pt idx="26">
                  <c:v>5869</c:v>
                </c:pt>
                <c:pt idx="27">
                  <c:v>18437</c:v>
                </c:pt>
                <c:pt idx="28">
                  <c:v>11148</c:v>
                </c:pt>
                <c:pt idx="29">
                  <c:v>19783</c:v>
                </c:pt>
                <c:pt idx="30">
                  <c:v>22088</c:v>
                </c:pt>
                <c:pt idx="31">
                  <c:v>5970</c:v>
                </c:pt>
                <c:pt idx="32">
                  <c:v>7621</c:v>
                </c:pt>
                <c:pt idx="33">
                  <c:v>8544</c:v>
                </c:pt>
                <c:pt idx="34">
                  <c:v>14503</c:v>
                </c:pt>
                <c:pt idx="35">
                  <c:v>12682</c:v>
                </c:pt>
                <c:pt idx="36">
                  <c:v>13251</c:v>
                </c:pt>
                <c:pt idx="37">
                  <c:v>41773</c:v>
                </c:pt>
                <c:pt idx="38">
                  <c:v>10195</c:v>
                </c:pt>
                <c:pt idx="39">
                  <c:v>11585</c:v>
                </c:pt>
                <c:pt idx="40">
                  <c:v>12090</c:v>
                </c:pt>
                <c:pt idx="41">
                  <c:v>17940</c:v>
                </c:pt>
                <c:pt idx="42">
                  <c:v>12828</c:v>
                </c:pt>
                <c:pt idx="43">
                  <c:v>18779</c:v>
                </c:pt>
                <c:pt idx="44">
                  <c:v>18959</c:v>
                </c:pt>
                <c:pt idx="45">
                  <c:v>22673</c:v>
                </c:pt>
                <c:pt idx="46">
                  <c:v>24252</c:v>
                </c:pt>
                <c:pt idx="47">
                  <c:v>25479</c:v>
                </c:pt>
                <c:pt idx="48">
                  <c:v>25681</c:v>
                </c:pt>
                <c:pt idx="49">
                  <c:v>24525</c:v>
                </c:pt>
                <c:pt idx="50">
                  <c:v>42643</c:v>
                </c:pt>
                <c:pt idx="51">
                  <c:v>19281</c:v>
                </c:pt>
                <c:pt idx="52">
                  <c:v>7950</c:v>
                </c:pt>
                <c:pt idx="53">
                  <c:v>29704</c:v>
                </c:pt>
                <c:pt idx="54">
                  <c:v>20623</c:v>
                </c:pt>
                <c:pt idx="55">
                  <c:v>15174</c:v>
                </c:pt>
                <c:pt idx="56">
                  <c:v>31464</c:v>
                </c:pt>
                <c:pt idx="57">
                  <c:v>4050</c:v>
                </c:pt>
                <c:pt idx="58">
                  <c:v>25103</c:v>
                </c:pt>
                <c:pt idx="59">
                  <c:v>23577</c:v>
                </c:pt>
                <c:pt idx="60">
                  <c:v>2851</c:v>
                </c:pt>
                <c:pt idx="61">
                  <c:v>26092</c:v>
                </c:pt>
                <c:pt idx="62">
                  <c:v>26551</c:v>
                </c:pt>
                <c:pt idx="63">
                  <c:v>17689</c:v>
                </c:pt>
                <c:pt idx="64">
                  <c:v>39417</c:v>
                </c:pt>
                <c:pt idx="65">
                  <c:v>3372</c:v>
                </c:pt>
                <c:pt idx="66">
                  <c:v>14180</c:v>
                </c:pt>
                <c:pt idx="67">
                  <c:v>20392</c:v>
                </c:pt>
                <c:pt idx="68">
                  <c:v>24835</c:v>
                </c:pt>
                <c:pt idx="69">
                  <c:v>6842</c:v>
                </c:pt>
                <c:pt idx="70">
                  <c:v>11133</c:v>
                </c:pt>
                <c:pt idx="71">
                  <c:v>7324</c:v>
                </c:pt>
                <c:pt idx="72">
                  <c:v>17967</c:v>
                </c:pt>
                <c:pt idx="73">
                  <c:v>7103</c:v>
                </c:pt>
                <c:pt idx="74">
                  <c:v>12916</c:v>
                </c:pt>
                <c:pt idx="75">
                  <c:v>3445</c:v>
                </c:pt>
                <c:pt idx="76">
                  <c:v>9241</c:v>
                </c:pt>
                <c:pt idx="77">
                  <c:v>22955</c:v>
                </c:pt>
                <c:pt idx="78">
                  <c:v>22808</c:v>
                </c:pt>
                <c:pt idx="79">
                  <c:v>16632</c:v>
                </c:pt>
                <c:pt idx="80">
                  <c:v>31809</c:v>
                </c:pt>
                <c:pt idx="81">
                  <c:v>38554</c:v>
                </c:pt>
                <c:pt idx="82">
                  <c:v>13535</c:v>
                </c:pt>
                <c:pt idx="83">
                  <c:v>26933</c:v>
                </c:pt>
                <c:pt idx="84">
                  <c:v>9075</c:v>
                </c:pt>
                <c:pt idx="85">
                  <c:v>16346</c:v>
                </c:pt>
                <c:pt idx="86">
                  <c:v>29345</c:v>
                </c:pt>
                <c:pt idx="87">
                  <c:v>26997</c:v>
                </c:pt>
                <c:pt idx="88">
                  <c:v>26959</c:v>
                </c:pt>
                <c:pt idx="89">
                  <c:v>5598</c:v>
                </c:pt>
                <c:pt idx="90">
                  <c:v>19299</c:v>
                </c:pt>
                <c:pt idx="91">
                  <c:v>5915</c:v>
                </c:pt>
                <c:pt idx="92">
                  <c:v>13364</c:v>
                </c:pt>
                <c:pt idx="93">
                  <c:v>23384</c:v>
                </c:pt>
                <c:pt idx="94">
                  <c:v>16673</c:v>
                </c:pt>
                <c:pt idx="95">
                  <c:v>7679</c:v>
                </c:pt>
                <c:pt idx="96">
                  <c:v>13257</c:v>
                </c:pt>
                <c:pt idx="97">
                  <c:v>11866</c:v>
                </c:pt>
                <c:pt idx="98">
                  <c:v>19373</c:v>
                </c:pt>
                <c:pt idx="99">
                  <c:v>21972</c:v>
                </c:pt>
                <c:pt idx="100">
                  <c:v>18275</c:v>
                </c:pt>
                <c:pt idx="101">
                  <c:v>21378</c:v>
                </c:pt>
                <c:pt idx="102">
                  <c:v>6889</c:v>
                </c:pt>
                <c:pt idx="103">
                  <c:v>26956</c:v>
                </c:pt>
                <c:pt idx="104">
                  <c:v>23300</c:v>
                </c:pt>
                <c:pt idx="105">
                  <c:v>12719</c:v>
                </c:pt>
                <c:pt idx="106">
                  <c:v>26999</c:v>
                </c:pt>
                <c:pt idx="107">
                  <c:v>3415</c:v>
                </c:pt>
                <c:pt idx="108">
                  <c:v>17881</c:v>
                </c:pt>
                <c:pt idx="109">
                  <c:v>19911</c:v>
                </c:pt>
                <c:pt idx="110">
                  <c:v>20586</c:v>
                </c:pt>
                <c:pt idx="111">
                  <c:v>12530</c:v>
                </c:pt>
                <c:pt idx="112">
                  <c:v>14935</c:v>
                </c:pt>
                <c:pt idx="113">
                  <c:v>14168</c:v>
                </c:pt>
                <c:pt idx="114">
                  <c:v>26820</c:v>
                </c:pt>
                <c:pt idx="115">
                  <c:v>2755</c:v>
                </c:pt>
                <c:pt idx="116">
                  <c:v>16092</c:v>
                </c:pt>
                <c:pt idx="117">
                  <c:v>6054</c:v>
                </c:pt>
                <c:pt idx="118">
                  <c:v>25308</c:v>
                </c:pt>
                <c:pt idx="119">
                  <c:v>7102</c:v>
                </c:pt>
                <c:pt idx="120">
                  <c:v>17624</c:v>
                </c:pt>
                <c:pt idx="121">
                  <c:v>13556</c:v>
                </c:pt>
                <c:pt idx="122">
                  <c:v>5530</c:v>
                </c:pt>
                <c:pt idx="123">
                  <c:v>5050</c:v>
                </c:pt>
                <c:pt idx="124">
                  <c:v>12947</c:v>
                </c:pt>
                <c:pt idx="125">
                  <c:v>26283</c:v>
                </c:pt>
                <c:pt idx="126">
                  <c:v>4267</c:v>
                </c:pt>
                <c:pt idx="127">
                  <c:v>25265</c:v>
                </c:pt>
                <c:pt idx="128">
                  <c:v>16374</c:v>
                </c:pt>
                <c:pt idx="129">
                  <c:v>10293</c:v>
                </c:pt>
                <c:pt idx="130">
                  <c:v>3032</c:v>
                </c:pt>
                <c:pt idx="131">
                  <c:v>10722</c:v>
                </c:pt>
                <c:pt idx="132">
                  <c:v>8232</c:v>
                </c:pt>
                <c:pt idx="133">
                  <c:v>11162</c:v>
                </c:pt>
                <c:pt idx="134">
                  <c:v>11992</c:v>
                </c:pt>
                <c:pt idx="135">
                  <c:v>16102</c:v>
                </c:pt>
                <c:pt idx="136">
                  <c:v>3487</c:v>
                </c:pt>
                <c:pt idx="137">
                  <c:v>20260</c:v>
                </c:pt>
                <c:pt idx="138">
                  <c:v>16928</c:v>
                </c:pt>
                <c:pt idx="139">
                  <c:v>19255</c:v>
                </c:pt>
                <c:pt idx="140">
                  <c:v>11179</c:v>
                </c:pt>
                <c:pt idx="141">
                  <c:v>5013</c:v>
                </c:pt>
                <c:pt idx="142">
                  <c:v>21049</c:v>
                </c:pt>
                <c:pt idx="143">
                  <c:v>24117</c:v>
                </c:pt>
                <c:pt idx="144">
                  <c:v>25326</c:v>
                </c:pt>
                <c:pt idx="145">
                  <c:v>6148</c:v>
                </c:pt>
                <c:pt idx="146">
                  <c:v>22482</c:v>
                </c:pt>
                <c:pt idx="147">
                  <c:v>4809</c:v>
                </c:pt>
                <c:pt idx="148">
                  <c:v>23398</c:v>
                </c:pt>
                <c:pt idx="149">
                  <c:v>22107</c:v>
                </c:pt>
                <c:pt idx="150">
                  <c:v>4605</c:v>
                </c:pt>
                <c:pt idx="151">
                  <c:v>11781</c:v>
                </c:pt>
                <c:pt idx="152">
                  <c:v>11479</c:v>
                </c:pt>
                <c:pt idx="153">
                  <c:v>26823</c:v>
                </c:pt>
                <c:pt idx="154">
                  <c:v>8916</c:v>
                </c:pt>
                <c:pt idx="155">
                  <c:v>8863</c:v>
                </c:pt>
                <c:pt idx="156">
                  <c:v>4344</c:v>
                </c:pt>
                <c:pt idx="157">
                  <c:v>16998</c:v>
                </c:pt>
                <c:pt idx="158">
                  <c:v>17759</c:v>
                </c:pt>
                <c:pt idx="159">
                  <c:v>21221</c:v>
                </c:pt>
                <c:pt idx="160">
                  <c:v>19555</c:v>
                </c:pt>
                <c:pt idx="161">
                  <c:v>2122</c:v>
                </c:pt>
                <c:pt idx="162">
                  <c:v>18384</c:v>
                </c:pt>
                <c:pt idx="163">
                  <c:v>6689</c:v>
                </c:pt>
                <c:pt idx="164">
                  <c:v>9100</c:v>
                </c:pt>
                <c:pt idx="165">
                  <c:v>5355</c:v>
                </c:pt>
                <c:pt idx="166">
                  <c:v>18420</c:v>
                </c:pt>
                <c:pt idx="167">
                  <c:v>3173</c:v>
                </c:pt>
                <c:pt idx="168">
                  <c:v>21632</c:v>
                </c:pt>
                <c:pt idx="169">
                  <c:v>15999</c:v>
                </c:pt>
                <c:pt idx="170">
                  <c:v>24812</c:v>
                </c:pt>
                <c:pt idx="171">
                  <c:v>21082</c:v>
                </c:pt>
                <c:pt idx="172">
                  <c:v>14222</c:v>
                </c:pt>
                <c:pt idx="173">
                  <c:v>8870</c:v>
                </c:pt>
                <c:pt idx="174">
                  <c:v>26767</c:v>
                </c:pt>
                <c:pt idx="175">
                  <c:v>12355</c:v>
                </c:pt>
                <c:pt idx="176">
                  <c:v>3020</c:v>
                </c:pt>
                <c:pt idx="177">
                  <c:v>4759</c:v>
                </c:pt>
                <c:pt idx="178">
                  <c:v>2613</c:v>
                </c:pt>
                <c:pt idx="179">
                  <c:v>4488</c:v>
                </c:pt>
                <c:pt idx="180">
                  <c:v>5288</c:v>
                </c:pt>
                <c:pt idx="181">
                  <c:v>5099</c:v>
                </c:pt>
                <c:pt idx="182">
                  <c:v>18300</c:v>
                </c:pt>
                <c:pt idx="183">
                  <c:v>22645</c:v>
                </c:pt>
                <c:pt idx="184">
                  <c:v>5242</c:v>
                </c:pt>
                <c:pt idx="185">
                  <c:v>25326</c:v>
                </c:pt>
                <c:pt idx="186">
                  <c:v>22052</c:v>
                </c:pt>
                <c:pt idx="187">
                  <c:v>21813</c:v>
                </c:pt>
                <c:pt idx="188">
                  <c:v>11827</c:v>
                </c:pt>
                <c:pt idx="189">
                  <c:v>25549</c:v>
                </c:pt>
                <c:pt idx="190">
                  <c:v>15678</c:v>
                </c:pt>
                <c:pt idx="191">
                  <c:v>2097</c:v>
                </c:pt>
                <c:pt idx="192">
                  <c:v>9834</c:v>
                </c:pt>
                <c:pt idx="193">
                  <c:v>12086</c:v>
                </c:pt>
                <c:pt idx="194">
                  <c:v>19305</c:v>
                </c:pt>
                <c:pt idx="195">
                  <c:v>22722</c:v>
                </c:pt>
                <c:pt idx="196">
                  <c:v>8040</c:v>
                </c:pt>
                <c:pt idx="197">
                  <c:v>23779</c:v>
                </c:pt>
                <c:pt idx="198">
                  <c:v>13493</c:v>
                </c:pt>
                <c:pt idx="199">
                  <c:v>9973</c:v>
                </c:pt>
                <c:pt idx="200">
                  <c:v>10036</c:v>
                </c:pt>
                <c:pt idx="201">
                  <c:v>20156</c:v>
                </c:pt>
                <c:pt idx="202">
                  <c:v>9150</c:v>
                </c:pt>
                <c:pt idx="203">
                  <c:v>20989</c:v>
                </c:pt>
                <c:pt idx="204">
                  <c:v>3064</c:v>
                </c:pt>
                <c:pt idx="205">
                  <c:v>24737</c:v>
                </c:pt>
                <c:pt idx="206">
                  <c:v>26342</c:v>
                </c:pt>
                <c:pt idx="207">
                  <c:v>29911</c:v>
                </c:pt>
                <c:pt idx="208">
                  <c:v>18798</c:v>
                </c:pt>
                <c:pt idx="209">
                  <c:v>8450</c:v>
                </c:pt>
                <c:pt idx="210">
                  <c:v>14961</c:v>
                </c:pt>
                <c:pt idx="211">
                  <c:v>3208</c:v>
                </c:pt>
                <c:pt idx="212">
                  <c:v>23352</c:v>
                </c:pt>
                <c:pt idx="213">
                  <c:v>23213</c:v>
                </c:pt>
                <c:pt idx="214">
                  <c:v>9125</c:v>
                </c:pt>
                <c:pt idx="215">
                  <c:v>3698</c:v>
                </c:pt>
                <c:pt idx="216">
                  <c:v>4973</c:v>
                </c:pt>
                <c:pt idx="217">
                  <c:v>9724</c:v>
                </c:pt>
                <c:pt idx="218">
                  <c:v>5531</c:v>
                </c:pt>
                <c:pt idx="219">
                  <c:v>6297</c:v>
                </c:pt>
                <c:pt idx="220">
                  <c:v>7172</c:v>
                </c:pt>
                <c:pt idx="221">
                  <c:v>40904</c:v>
                </c:pt>
                <c:pt idx="222">
                  <c:v>20460</c:v>
                </c:pt>
                <c:pt idx="223">
                  <c:v>16290</c:v>
                </c:pt>
                <c:pt idx="224">
                  <c:v>4956</c:v>
                </c:pt>
                <c:pt idx="225">
                  <c:v>10778</c:v>
                </c:pt>
                <c:pt idx="226">
                  <c:v>12477</c:v>
                </c:pt>
                <c:pt idx="227">
                  <c:v>8039</c:v>
                </c:pt>
                <c:pt idx="228">
                  <c:v>6152</c:v>
                </c:pt>
                <c:pt idx="229">
                  <c:v>11757</c:v>
                </c:pt>
                <c:pt idx="230">
                  <c:v>17205</c:v>
                </c:pt>
                <c:pt idx="231">
                  <c:v>3692</c:v>
                </c:pt>
                <c:pt idx="232">
                  <c:v>15747</c:v>
                </c:pt>
                <c:pt idx="233">
                  <c:v>17218</c:v>
                </c:pt>
                <c:pt idx="234">
                  <c:v>14120</c:v>
                </c:pt>
                <c:pt idx="235">
                  <c:v>26376</c:v>
                </c:pt>
                <c:pt idx="236">
                  <c:v>11925</c:v>
                </c:pt>
                <c:pt idx="237">
                  <c:v>24008</c:v>
                </c:pt>
                <c:pt idx="238">
                  <c:v>4658</c:v>
                </c:pt>
                <c:pt idx="239">
                  <c:v>22490</c:v>
                </c:pt>
                <c:pt idx="240">
                  <c:v>37528</c:v>
                </c:pt>
                <c:pt idx="241">
                  <c:v>15182</c:v>
                </c:pt>
                <c:pt idx="242">
                  <c:v>4204</c:v>
                </c:pt>
                <c:pt idx="243">
                  <c:v>23785</c:v>
                </c:pt>
                <c:pt idx="244">
                  <c:v>4910</c:v>
                </c:pt>
                <c:pt idx="245">
                  <c:v>7298</c:v>
                </c:pt>
                <c:pt idx="246">
                  <c:v>24232</c:v>
                </c:pt>
                <c:pt idx="247">
                  <c:v>25422</c:v>
                </c:pt>
                <c:pt idx="248">
                  <c:v>4223</c:v>
                </c:pt>
                <c:pt idx="249">
                  <c:v>21378</c:v>
                </c:pt>
                <c:pt idx="250">
                  <c:v>5174</c:v>
                </c:pt>
                <c:pt idx="251">
                  <c:v>7018</c:v>
                </c:pt>
                <c:pt idx="252">
                  <c:v>8018</c:v>
                </c:pt>
                <c:pt idx="253">
                  <c:v>23490</c:v>
                </c:pt>
                <c:pt idx="254">
                  <c:v>22807</c:v>
                </c:pt>
                <c:pt idx="255">
                  <c:v>3687</c:v>
                </c:pt>
                <c:pt idx="256">
                  <c:v>10022</c:v>
                </c:pt>
                <c:pt idx="257">
                  <c:v>19826</c:v>
                </c:pt>
                <c:pt idx="258">
                  <c:v>7428</c:v>
                </c:pt>
                <c:pt idx="259">
                  <c:v>10494</c:v>
                </c:pt>
                <c:pt idx="260">
                  <c:v>6881</c:v>
                </c:pt>
                <c:pt idx="261">
                  <c:v>12862</c:v>
                </c:pt>
                <c:pt idx="262">
                  <c:v>15346</c:v>
                </c:pt>
                <c:pt idx="263">
                  <c:v>16392</c:v>
                </c:pt>
                <c:pt idx="264">
                  <c:v>6409</c:v>
                </c:pt>
                <c:pt idx="265">
                  <c:v>25233</c:v>
                </c:pt>
                <c:pt idx="266">
                  <c:v>7324</c:v>
                </c:pt>
                <c:pt idx="267">
                  <c:v>12145</c:v>
                </c:pt>
                <c:pt idx="268">
                  <c:v>14363</c:v>
                </c:pt>
                <c:pt idx="269">
                  <c:v>12826</c:v>
                </c:pt>
                <c:pt idx="270">
                  <c:v>11259</c:v>
                </c:pt>
                <c:pt idx="271">
                  <c:v>16901</c:v>
                </c:pt>
                <c:pt idx="272">
                  <c:v>19630</c:v>
                </c:pt>
                <c:pt idx="273">
                  <c:v>26009</c:v>
                </c:pt>
                <c:pt idx="274">
                  <c:v>6582</c:v>
                </c:pt>
                <c:pt idx="275">
                  <c:v>9947</c:v>
                </c:pt>
                <c:pt idx="276">
                  <c:v>9396</c:v>
                </c:pt>
                <c:pt idx="277">
                  <c:v>19757</c:v>
                </c:pt>
              </c:numCache>
            </c:numRef>
          </c:val>
          <c:extLst>
            <c:ext xmlns:c16="http://schemas.microsoft.com/office/drawing/2014/chart" uri="{C3380CC4-5D6E-409C-BE32-E72D297353CC}">
              <c16:uniqueId val="{00000001-03A5-488C-AC54-45434BC94793}"/>
            </c:ext>
          </c:extLst>
        </c:ser>
        <c:dLbls>
          <c:showLegendKey val="0"/>
          <c:showVal val="0"/>
          <c:showCatName val="0"/>
          <c:showSerName val="0"/>
          <c:showPercent val="0"/>
          <c:showBubbleSize val="0"/>
        </c:dLbls>
        <c:gapWidth val="315"/>
        <c:overlap val="-40"/>
        <c:axId val="150643888"/>
        <c:axId val="150644304"/>
      </c:barChart>
      <c:catAx>
        <c:axId val="1506438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0644304"/>
        <c:crosses val="autoZero"/>
        <c:auto val="1"/>
        <c:lblAlgn val="ctr"/>
        <c:lblOffset val="100"/>
        <c:noMultiLvlLbl val="0"/>
      </c:catAx>
      <c:valAx>
        <c:axId val="15064430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06438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zero"/>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28-09-2024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91442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39279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58382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980642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68154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52289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723721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936460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884423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A46C7A4-63B4-4378-ADE8-2D56D7543F14}"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54234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38139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2527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3153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96335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6467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68900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4474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28-09-2024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01841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46C7A4-63B4-4378-ADE8-2D56D7543F14}" type="datetimeFigureOut">
              <a:rPr lang="en-IN" smtClean="0"/>
              <a:t>28-09-2024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2716066694"/>
      </p:ext>
    </p:extLst>
  </p:cSld>
  <p:clrMap bg1="lt1" tx1="dk1" bg2="lt2" tx2="dk2" accent1="accent1" accent2="accent2" accent3="accent3" accent4="accent4" accent5="accent5" accent6="accent6" hlink="hlink" folHlink="folHlink"/>
  <p:sldLayoutIdLst>
    <p:sldLayoutId id="2147484318" r:id="rId1"/>
    <p:sldLayoutId id="2147484319" r:id="rId2"/>
    <p:sldLayoutId id="2147484320" r:id="rId3"/>
    <p:sldLayoutId id="2147484321" r:id="rId4"/>
    <p:sldLayoutId id="2147484322" r:id="rId5"/>
    <p:sldLayoutId id="2147484323" r:id="rId6"/>
    <p:sldLayoutId id="2147484324" r:id="rId7"/>
    <p:sldLayoutId id="2147484325" r:id="rId8"/>
    <p:sldLayoutId id="2147484326" r:id="rId9"/>
    <p:sldLayoutId id="2147484327" r:id="rId10"/>
    <p:sldLayoutId id="2147484328" r:id="rId11"/>
    <p:sldLayoutId id="2147484329" r:id="rId12"/>
    <p:sldLayoutId id="2147484330" r:id="rId13"/>
    <p:sldLayoutId id="2147484331" r:id="rId14"/>
    <p:sldLayoutId id="2147484332" r:id="rId15"/>
    <p:sldLayoutId id="2147484333" r:id="rId16"/>
    <p:sldLayoutId id="2147484334" r:id="rId17"/>
    <p:sldLayoutId id="2147484335"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619432" y="378691"/>
            <a:ext cx="10972203" cy="1579417"/>
          </a:xfrm>
        </p:spPr>
        <p:txBody>
          <a:bodyPr>
            <a:normAutofit/>
          </a:bodyPr>
          <a:lstStyle/>
          <a:p>
            <a:r>
              <a:rPr lang="en-IN" sz="5400" dirty="0" smtClean="0">
                <a:solidFill>
                  <a:schemeClr val="bg1">
                    <a:lumMod val="50000"/>
                  </a:schemeClr>
                </a:solidFill>
              </a:rPr>
              <a:t>Employee data analysis using excel</a:t>
            </a:r>
            <a:endParaRPr lang="en-IN" sz="5400" dirty="0">
              <a:solidFill>
                <a:schemeClr val="bg1">
                  <a:lumMod val="50000"/>
                </a:schemeClr>
              </a:solidFill>
            </a:endParaRP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995500" y="2318327"/>
            <a:ext cx="9118317" cy="3953164"/>
          </a:xfrm>
        </p:spPr>
        <p:txBody>
          <a:bodyPr>
            <a:normAutofit/>
          </a:bodyPr>
          <a:lstStyle/>
          <a:p>
            <a:pPr algn="just"/>
            <a:r>
              <a:rPr lang="en-IN" sz="2000" b="1" dirty="0">
                <a:solidFill>
                  <a:schemeClr val="tx1"/>
                </a:solidFill>
              </a:rPr>
              <a:t>STUDENT NAME</a:t>
            </a:r>
            <a:r>
              <a:rPr lang="en-IN" sz="2000" dirty="0"/>
              <a:t>:  </a:t>
            </a:r>
            <a:r>
              <a:rPr lang="en-IN" sz="2000" dirty="0" smtClean="0"/>
              <a:t>PRAVINA.B </a:t>
            </a:r>
            <a:endParaRPr lang="en-IN" sz="2000" dirty="0"/>
          </a:p>
          <a:p>
            <a:pPr algn="just"/>
            <a:r>
              <a:rPr lang="en-IN" sz="2000" b="1" dirty="0">
                <a:solidFill>
                  <a:schemeClr val="tx1"/>
                </a:solidFill>
              </a:rPr>
              <a:t>REGISTER </a:t>
            </a:r>
            <a:r>
              <a:rPr lang="en-IN" sz="2000" b="1" dirty="0" smtClean="0">
                <a:solidFill>
                  <a:schemeClr val="tx1"/>
                </a:solidFill>
              </a:rPr>
              <a:t>NO</a:t>
            </a:r>
            <a:r>
              <a:rPr lang="en-IN" sz="2000" dirty="0" smtClean="0"/>
              <a:t>:312212614</a:t>
            </a:r>
            <a:endParaRPr lang="en-IN" sz="2000" dirty="0"/>
          </a:p>
          <a:p>
            <a:pPr algn="just"/>
            <a:r>
              <a:rPr lang="en-IN" sz="2000" b="1" dirty="0">
                <a:solidFill>
                  <a:schemeClr val="tx1"/>
                </a:solidFill>
              </a:rPr>
              <a:t>NAANMUDHALVAN ID </a:t>
            </a:r>
            <a:r>
              <a:rPr lang="en-IN" sz="2000" b="1" dirty="0" smtClean="0"/>
              <a:t>: </a:t>
            </a:r>
            <a:r>
              <a:rPr lang="en-IN" sz="2000" b="1" dirty="0" smtClean="0">
                <a:solidFill>
                  <a:schemeClr val="tx1"/>
                </a:solidFill>
              </a:rPr>
              <a:t>54c65e900fefc4c87cb4b120e6c24062</a:t>
            </a:r>
            <a:endParaRPr lang="en-IN" sz="2000" b="1" dirty="0">
              <a:solidFill>
                <a:schemeClr val="tx1"/>
              </a:solidFill>
            </a:endParaRPr>
          </a:p>
          <a:p>
            <a:pPr algn="just"/>
            <a:r>
              <a:rPr lang="en-IN" sz="2000" b="1" dirty="0" smtClean="0">
                <a:solidFill>
                  <a:schemeClr val="tx1"/>
                </a:solidFill>
              </a:rPr>
              <a:t>DEPARTMENT</a:t>
            </a:r>
            <a:r>
              <a:rPr lang="en-IN" sz="2000" dirty="0"/>
              <a:t>: </a:t>
            </a:r>
            <a:r>
              <a:rPr lang="en-IN" sz="2000" dirty="0" smtClean="0"/>
              <a:t>B.com</a:t>
            </a:r>
            <a:r>
              <a:rPr lang="en-IN" sz="2000" dirty="0"/>
              <a:t>( </a:t>
            </a:r>
            <a:r>
              <a:rPr lang="en-IN" sz="2000" dirty="0" smtClean="0"/>
              <a:t>COMPUTER APPLICATION)</a:t>
            </a:r>
          </a:p>
          <a:p>
            <a:pPr algn="just"/>
            <a:r>
              <a:rPr lang="en-US" b="1" dirty="0" smtClean="0">
                <a:solidFill>
                  <a:schemeClr val="tx1"/>
                </a:solidFill>
              </a:rPr>
              <a:t>COLLEGE :SREE MUTHUKUMARASWAMY COLLEGE</a:t>
            </a:r>
            <a:endParaRPr lang="en-IN" sz="2000" b="1" dirty="0">
              <a:solidFill>
                <a:schemeClr val="tx1"/>
              </a:solidFill>
            </a:endParaRPr>
          </a:p>
        </p:txBody>
      </p:sp>
    </p:spTree>
    <p:extLst>
      <p:ext uri="{BB962C8B-B14F-4D97-AF65-F5344CB8AC3E}">
        <p14:creationId xmlns:p14="http://schemas.microsoft.com/office/powerpoint/2010/main" val="1289338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94721" y="219808"/>
            <a:ext cx="10952689" cy="808892"/>
          </a:xfrm>
        </p:spPr>
        <p:txBody>
          <a:bodyPr>
            <a:noAutofit/>
          </a:bodyPr>
          <a:lstStyle/>
          <a:p>
            <a:r>
              <a:rPr lang="en-IN" dirty="0">
                <a:solidFill>
                  <a:schemeClr val="bg1"/>
                </a:solidFill>
              </a:rPr>
              <a:t>Modelling</a:t>
            </a:r>
            <a:br>
              <a:rPr lang="en-IN" dirty="0">
                <a:solidFill>
                  <a:schemeClr val="bg1"/>
                </a:solidFill>
              </a:rPr>
            </a:br>
            <a:endParaRPr lang="en-IN" dirty="0">
              <a:solidFill>
                <a:schemeClr val="bg1"/>
              </a:solidFill>
            </a:endParaRPr>
          </a:p>
        </p:txBody>
      </p:sp>
      <p:sp>
        <p:nvSpPr>
          <p:cNvPr id="10" name="Text Placeholder 9"/>
          <p:cNvSpPr>
            <a:spLocks noGrp="1"/>
          </p:cNvSpPr>
          <p:nvPr>
            <p:ph type="body" sz="quarter" idx="3"/>
          </p:nvPr>
        </p:nvSpPr>
        <p:spPr>
          <a:xfrm>
            <a:off x="808893" y="624254"/>
            <a:ext cx="8308730" cy="6427177"/>
          </a:xfrm>
        </p:spPr>
        <p:txBody>
          <a:bodyPr/>
          <a:lstStyle/>
          <a:p>
            <a:r>
              <a:rPr lang="en-US" sz="800" dirty="0" smtClean="0">
                <a:solidFill>
                  <a:srgbClr val="FF0000"/>
                </a:solidFill>
              </a:rPr>
              <a:t>1.Data </a:t>
            </a:r>
            <a:r>
              <a:rPr lang="en-US" sz="800" dirty="0" smtClean="0">
                <a:solidFill>
                  <a:srgbClr val="FF0000"/>
                </a:solidFill>
              </a:rPr>
              <a:t>collection</a:t>
            </a:r>
          </a:p>
          <a:p>
            <a:pPr marL="457200" indent="-457200">
              <a:buFont typeface="Arial" panose="020B0604020202020204" pitchFamily="34" charset="0"/>
              <a:buChar char="•"/>
            </a:pPr>
            <a:r>
              <a:rPr lang="en-US" sz="800" dirty="0" smtClean="0">
                <a:solidFill>
                  <a:srgbClr val="FF0000"/>
                </a:solidFill>
              </a:rPr>
              <a:t>KAGGLE</a:t>
            </a:r>
          </a:p>
          <a:p>
            <a:pPr marL="457200" indent="-457200">
              <a:buFont typeface="Arial" panose="020B0604020202020204" pitchFamily="34" charset="0"/>
              <a:buChar char="•"/>
            </a:pPr>
            <a:r>
              <a:rPr lang="en-US" sz="800" dirty="0" smtClean="0">
                <a:solidFill>
                  <a:srgbClr val="FF0000"/>
                </a:solidFill>
              </a:rPr>
              <a:t>DASH BOARD DOWNLOAD</a:t>
            </a:r>
          </a:p>
          <a:p>
            <a:r>
              <a:rPr lang="en-US" sz="800" dirty="0" smtClean="0">
                <a:solidFill>
                  <a:srgbClr val="FF0000"/>
                </a:solidFill>
              </a:rPr>
              <a:t>2. FEATURE COLLECTION</a:t>
            </a:r>
          </a:p>
          <a:p>
            <a:pPr marL="342900" indent="-342900">
              <a:buFont typeface="Arial" panose="020B0604020202020204" pitchFamily="34" charset="0"/>
              <a:buChar char="•"/>
            </a:pPr>
            <a:r>
              <a:rPr lang="en-US" sz="800" dirty="0" smtClean="0">
                <a:solidFill>
                  <a:srgbClr val="FF0000"/>
                </a:solidFill>
              </a:rPr>
              <a:t>IDENTY FEATURE</a:t>
            </a:r>
          </a:p>
          <a:p>
            <a:r>
              <a:rPr lang="en-US" sz="800" dirty="0" smtClean="0">
                <a:solidFill>
                  <a:srgbClr val="FF0000"/>
                </a:solidFill>
              </a:rPr>
              <a:t>3.DATA CLEANNING</a:t>
            </a:r>
          </a:p>
          <a:p>
            <a:pPr marL="342900" indent="-342900">
              <a:buFont typeface="Arial" panose="020B0604020202020204" pitchFamily="34" charset="0"/>
              <a:buChar char="•"/>
            </a:pPr>
            <a:r>
              <a:rPr lang="en-US" sz="800" dirty="0" smtClean="0">
                <a:solidFill>
                  <a:srgbClr val="FF0000"/>
                </a:solidFill>
              </a:rPr>
              <a:t>MISSING IDENTIFY</a:t>
            </a:r>
          </a:p>
          <a:p>
            <a:pPr marL="342900" indent="-342900">
              <a:buFont typeface="Arial" panose="020B0604020202020204" pitchFamily="34" charset="0"/>
              <a:buChar char="•"/>
            </a:pPr>
            <a:r>
              <a:rPr lang="en-US" sz="800" dirty="0" smtClean="0">
                <a:solidFill>
                  <a:srgbClr val="FF0000"/>
                </a:solidFill>
              </a:rPr>
              <a:t>MISSING VALUE FILTER OUT</a:t>
            </a:r>
          </a:p>
          <a:p>
            <a:r>
              <a:rPr lang="en-US" sz="800" dirty="0" smtClean="0">
                <a:solidFill>
                  <a:srgbClr val="FF0000"/>
                </a:solidFill>
              </a:rPr>
              <a:t>4.PERFORMANCE LEVEL</a:t>
            </a:r>
          </a:p>
          <a:p>
            <a:r>
              <a:rPr lang="en-US" sz="800" dirty="0" smtClean="0">
                <a:solidFill>
                  <a:srgbClr val="FF0000"/>
                </a:solidFill>
              </a:rPr>
              <a:t>CALCULATE</a:t>
            </a:r>
          </a:p>
          <a:p>
            <a:r>
              <a:rPr lang="en-US" sz="800" b="1" dirty="0">
                <a:solidFill>
                  <a:srgbClr val="FF0000"/>
                </a:solidFill>
              </a:rPr>
              <a:t>D.A=C2’10%</a:t>
            </a:r>
          </a:p>
          <a:p>
            <a:r>
              <a:rPr lang="en-US" sz="800" b="1" dirty="0">
                <a:solidFill>
                  <a:srgbClr val="FF0000"/>
                </a:solidFill>
              </a:rPr>
              <a:t>GROSS SALARY=C2+D2+E2</a:t>
            </a:r>
          </a:p>
          <a:p>
            <a:r>
              <a:rPr lang="en-US" sz="800" b="1" dirty="0">
                <a:solidFill>
                  <a:srgbClr val="FF0000"/>
                </a:solidFill>
              </a:rPr>
              <a:t>P.F=F2’8%</a:t>
            </a:r>
          </a:p>
          <a:p>
            <a:r>
              <a:rPr lang="en-US" sz="800" b="1" dirty="0">
                <a:solidFill>
                  <a:srgbClr val="FF0000"/>
                </a:solidFill>
              </a:rPr>
              <a:t>NET SALARY=F2-G2</a:t>
            </a:r>
            <a:endParaRPr lang="en-IN" sz="800" b="1" dirty="0">
              <a:solidFill>
                <a:srgbClr val="FF0000"/>
              </a:solidFill>
            </a:endParaRPr>
          </a:p>
          <a:p>
            <a:endParaRPr lang="en-US" sz="800" b="1" dirty="0" smtClean="0">
              <a:solidFill>
                <a:srgbClr val="FF0000"/>
              </a:solidFill>
            </a:endParaRPr>
          </a:p>
          <a:p>
            <a:r>
              <a:rPr lang="en-US" sz="800" b="1" dirty="0" smtClean="0">
                <a:solidFill>
                  <a:srgbClr val="FF0000"/>
                </a:solidFill>
              </a:rPr>
              <a:t>5.SUMMARY</a:t>
            </a:r>
          </a:p>
          <a:p>
            <a:pPr marL="171450" indent="-171450">
              <a:buFont typeface="Arial" panose="020B0604020202020204" pitchFamily="34" charset="0"/>
              <a:buChar char="•"/>
            </a:pPr>
            <a:r>
              <a:rPr lang="en-US" sz="800" b="1" dirty="0" smtClean="0">
                <a:solidFill>
                  <a:srgbClr val="FF0000"/>
                </a:solidFill>
              </a:rPr>
              <a:t>PIVOTABLE</a:t>
            </a:r>
          </a:p>
          <a:p>
            <a:pPr marL="171450" indent="-171450">
              <a:buFont typeface="Arial" panose="020B0604020202020204" pitchFamily="34" charset="0"/>
              <a:buChar char="•"/>
            </a:pPr>
            <a:r>
              <a:rPr lang="en-US" sz="800" b="1" dirty="0" smtClean="0">
                <a:solidFill>
                  <a:srgbClr val="FF0000"/>
                </a:solidFill>
              </a:rPr>
              <a:t>EMPLOYEE NUMBER</a:t>
            </a:r>
          </a:p>
          <a:p>
            <a:pPr marL="171450" indent="-171450">
              <a:buFont typeface="Arial" panose="020B0604020202020204" pitchFamily="34" charset="0"/>
              <a:buChar char="•"/>
            </a:pPr>
            <a:r>
              <a:rPr lang="en-US" sz="800" b="1" dirty="0" smtClean="0">
                <a:solidFill>
                  <a:srgbClr val="FF0000"/>
                </a:solidFill>
              </a:rPr>
              <a:t>GENDER</a:t>
            </a:r>
          </a:p>
          <a:p>
            <a:pPr marL="171450" indent="-171450">
              <a:buFont typeface="Arial" panose="020B0604020202020204" pitchFamily="34" charset="0"/>
              <a:buChar char="•"/>
            </a:pPr>
            <a:r>
              <a:rPr lang="en-US" sz="800" b="1" dirty="0" smtClean="0">
                <a:solidFill>
                  <a:srgbClr val="FF0000"/>
                </a:solidFill>
              </a:rPr>
              <a:t>BASIC SALARY</a:t>
            </a:r>
            <a:endParaRPr lang="en-US" sz="800" b="1" dirty="0" smtClean="0">
              <a:solidFill>
                <a:srgbClr val="FF0000"/>
              </a:solidFill>
            </a:endParaRPr>
          </a:p>
          <a:p>
            <a:pPr marL="171450" indent="-171450">
              <a:buFont typeface="Arial" panose="020B0604020202020204" pitchFamily="34" charset="0"/>
              <a:buChar char="•"/>
            </a:pPr>
            <a:r>
              <a:rPr lang="en-US" sz="800" b="1" dirty="0" smtClean="0">
                <a:solidFill>
                  <a:srgbClr val="FF0000"/>
                </a:solidFill>
              </a:rPr>
              <a:t>D.A</a:t>
            </a:r>
            <a:endParaRPr lang="en-US" sz="800" b="1" dirty="0" smtClean="0">
              <a:solidFill>
                <a:srgbClr val="FF0000"/>
              </a:solidFill>
            </a:endParaRPr>
          </a:p>
          <a:p>
            <a:pPr marL="171450" indent="-171450">
              <a:buFont typeface="Arial" panose="020B0604020202020204" pitchFamily="34" charset="0"/>
              <a:buChar char="•"/>
            </a:pPr>
            <a:r>
              <a:rPr lang="en-US" sz="800" b="1" dirty="0" smtClean="0">
                <a:solidFill>
                  <a:srgbClr val="FF0000"/>
                </a:solidFill>
              </a:rPr>
              <a:t>GROSS SALARY</a:t>
            </a:r>
          </a:p>
          <a:p>
            <a:pPr marL="171450" indent="-171450">
              <a:buFont typeface="Arial" panose="020B0604020202020204" pitchFamily="34" charset="0"/>
              <a:buChar char="•"/>
            </a:pPr>
            <a:r>
              <a:rPr lang="en-US" sz="800" b="1" dirty="0" smtClean="0">
                <a:solidFill>
                  <a:srgbClr val="FF0000"/>
                </a:solidFill>
              </a:rPr>
              <a:t>P.F</a:t>
            </a:r>
          </a:p>
          <a:p>
            <a:pPr marL="171450" indent="-171450">
              <a:buFont typeface="Arial" panose="020B0604020202020204" pitchFamily="34" charset="0"/>
              <a:buChar char="•"/>
            </a:pPr>
            <a:r>
              <a:rPr lang="en-US" sz="800" b="1" dirty="0" smtClean="0">
                <a:solidFill>
                  <a:srgbClr val="FF0000"/>
                </a:solidFill>
              </a:rPr>
              <a:t>NET SALARY</a:t>
            </a:r>
          </a:p>
          <a:p>
            <a:pPr marL="171450" indent="-171450">
              <a:buFont typeface="Arial" panose="020B0604020202020204" pitchFamily="34" charset="0"/>
              <a:buChar char="•"/>
            </a:pPr>
            <a:endParaRPr lang="en-IN" sz="900" b="1" dirty="0">
              <a:solidFill>
                <a:schemeClr val="bg1"/>
              </a:solidFill>
            </a:endParaRPr>
          </a:p>
          <a:p>
            <a:endParaRPr lang="en-US" sz="1200" dirty="0" smtClean="0">
              <a:solidFill>
                <a:schemeClr val="bg1"/>
              </a:solidFill>
            </a:endParaRPr>
          </a:p>
          <a:p>
            <a:pPr marL="457200" indent="-457200">
              <a:buFont typeface="+mj-lt"/>
              <a:buAutoNum type="arabicPeriod"/>
            </a:pPr>
            <a:endParaRPr lang="en-IN" sz="1200" dirty="0">
              <a:solidFill>
                <a:schemeClr val="bg1"/>
              </a:solidFill>
            </a:endParaRPr>
          </a:p>
        </p:txBody>
      </p:sp>
    </p:spTree>
    <p:extLst>
      <p:ext uri="{BB962C8B-B14F-4D97-AF65-F5344CB8AC3E}">
        <p14:creationId xmlns:p14="http://schemas.microsoft.com/office/powerpoint/2010/main" val="4085105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141413" y="618518"/>
            <a:ext cx="6912341" cy="542067"/>
          </a:xfrm>
        </p:spPr>
        <p:txBody>
          <a:bodyPr>
            <a:normAutofit fontScale="90000"/>
          </a:bodyPr>
          <a:lstStyle/>
          <a:p>
            <a:r>
              <a:rPr lang="en-US" dirty="0" smtClean="0"/>
              <a:t>RESULTS</a:t>
            </a:r>
            <a:endParaRPr lang="en-IN" dirty="0"/>
          </a:p>
        </p:txBody>
      </p:sp>
      <p:graphicFrame>
        <p:nvGraphicFramePr>
          <p:cNvPr id="5" name="Chart 4"/>
          <p:cNvGraphicFramePr>
            <a:graphicFrameLocks/>
          </p:cNvGraphicFramePr>
          <p:nvPr>
            <p:extLst>
              <p:ext uri="{D42A27DB-BD31-4B8C-83A1-F6EECF244321}">
                <p14:modId xmlns:p14="http://schemas.microsoft.com/office/powerpoint/2010/main" val="4154220878"/>
              </p:ext>
            </p:extLst>
          </p:nvPr>
        </p:nvGraphicFramePr>
        <p:xfrm>
          <a:off x="2178844" y="1319213"/>
          <a:ext cx="8327964" cy="42195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4640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US" sz="2000" dirty="0" smtClean="0"/>
              <a:t> </a:t>
            </a:r>
            <a:r>
              <a:rPr lang="en-US" sz="2000" dirty="0" smtClean="0"/>
              <a:t>THE AUTOMAED SALARY SHEET IN EXCEL PROVIDES AN EFFICIENT ACCURATE AND COST EFFECTIVE SOLUTION FOR MANAGING EMPLOYEE PAYROLL.I WILL LEARNED IN SALARY SHEET SUCH AS D.A , GROSS SALARY, INCOME TAX ,P.F AND NET SALARY .</a:t>
            </a:r>
            <a:endParaRPr lang="en-IN" sz="2000" dirty="0"/>
          </a:p>
        </p:txBody>
      </p:sp>
    </p:spTree>
    <p:extLst>
      <p:ext uri="{BB962C8B-B14F-4D97-AF65-F5344CB8AC3E}">
        <p14:creationId xmlns:p14="http://schemas.microsoft.com/office/powerpoint/2010/main" val="3409410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Autofit/>
          </a:bodyPr>
          <a:lstStyle/>
          <a:p>
            <a:pPr algn="r"/>
            <a:r>
              <a:rPr lang="en-IN" sz="5400" dirty="0">
                <a:solidFill>
                  <a:schemeClr val="tx2"/>
                </a:solidFill>
                <a:latin typeface="AHD Symbol" panose="02027200000000000000" pitchFamily="18" charset="0"/>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3" y="3232728"/>
            <a:ext cx="8783186" cy="905163"/>
          </a:xfrm>
        </p:spPr>
        <p:txBody>
          <a:bodyPr>
            <a:normAutofit fontScale="85000" lnSpcReduction="10000"/>
          </a:bodyPr>
          <a:lstStyle/>
          <a:p>
            <a:pPr algn="r"/>
            <a:r>
              <a:rPr lang="en-US" sz="4000" dirty="0" smtClean="0"/>
              <a:t>CREATE EMPLOYEE SALARY SHEET IN EXCEL</a:t>
            </a:r>
          </a:p>
          <a:p>
            <a:pPr algn="r"/>
            <a:endParaRPr lang="en-IN" sz="4000" dirty="0"/>
          </a:p>
        </p:txBody>
      </p:sp>
    </p:spTree>
    <p:extLst>
      <p:ext uri="{BB962C8B-B14F-4D97-AF65-F5344CB8AC3E}">
        <p14:creationId xmlns:p14="http://schemas.microsoft.com/office/powerpoint/2010/main" val="1368208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117567"/>
            <a:ext cx="9733512" cy="1084216"/>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137804" y="901337"/>
            <a:ext cx="9733512" cy="4490609"/>
          </a:xfrm>
        </p:spPr>
        <p:txBody>
          <a:bodyPr>
            <a:normAutofit/>
          </a:bodyPr>
          <a:lstStyle/>
          <a:p>
            <a:r>
              <a:rPr lang="en-US" sz="2400" dirty="0" smtClean="0"/>
              <a:t>1.EMPLOYEE ID</a:t>
            </a:r>
          </a:p>
          <a:p>
            <a:r>
              <a:rPr lang="en-US" sz="2400" dirty="0" smtClean="0"/>
              <a:t>2.EMPLOYEE NAME</a:t>
            </a:r>
          </a:p>
          <a:p>
            <a:r>
              <a:rPr lang="en-US" sz="2400" dirty="0" smtClean="0"/>
              <a:t>3.BASIC SALARY</a:t>
            </a:r>
          </a:p>
          <a:p>
            <a:r>
              <a:rPr lang="en-US" sz="2400" dirty="0" smtClean="0"/>
              <a:t>4.D.A.(10% BASIC SALARY)</a:t>
            </a:r>
          </a:p>
          <a:p>
            <a:r>
              <a:rPr lang="en-US" sz="2400" dirty="0" smtClean="0"/>
              <a:t>5.T.A.(12% BASIC SALARY)</a:t>
            </a:r>
          </a:p>
          <a:p>
            <a:r>
              <a:rPr lang="en-US" sz="2400" dirty="0" smtClean="0"/>
              <a:t>6.GROSS SALARY=SALARY+D.A+T.A</a:t>
            </a:r>
          </a:p>
          <a:p>
            <a:r>
              <a:rPr lang="en-US" sz="2400" dirty="0" smtClean="0"/>
              <a:t>7.P.F(8% GROSS SALARY)</a:t>
            </a:r>
          </a:p>
          <a:p>
            <a:r>
              <a:rPr lang="en-US" sz="2400" dirty="0" smtClean="0"/>
              <a:t>8.NET SALARY(GROSS-P.F)</a:t>
            </a:r>
          </a:p>
          <a:p>
            <a:endParaRPr lang="en-IN" sz="1600" dirty="0"/>
          </a:p>
        </p:txBody>
      </p:sp>
    </p:spTree>
    <p:extLst>
      <p:ext uri="{BB962C8B-B14F-4D97-AF65-F5344CB8AC3E}">
        <p14:creationId xmlns:p14="http://schemas.microsoft.com/office/powerpoint/2010/main" val="3399650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a:t>
            </a:r>
            <a:r>
              <a:rPr lang="en-IN" dirty="0" smtClean="0"/>
              <a:t>overview</a:t>
            </a:r>
            <a:endParaRPr lang="en-IN" dirty="0"/>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013439"/>
            <a:ext cx="10262301" cy="2118946"/>
          </a:xfrm>
        </p:spPr>
        <p:txBody>
          <a:bodyPr>
            <a:normAutofit/>
          </a:bodyPr>
          <a:lstStyle/>
          <a:p>
            <a:r>
              <a:rPr lang="en-US" sz="2000" dirty="0" smtClean="0"/>
              <a:t>THE PROJECT INVOLVES CREATING AN AUTOMATED SALARY SHEET IN EXCEL FOR MANAGING EMPLOYEE PAYROLL.THE SHEET WILL INCLUDE COLUMNS FOR EMPLOYEE ID,NAME,BASIC SALARY,D.A,T.A,GROSS SALARY,P.F AND NET SALARY.THE EXCEL SHEET WILL AUTOMATICALLY CALCULATE ALLOWANCES DEDUCTION AND NET SALARY BASEND ON THE BASIC SALARY INPUT FOR EACH EMPLOYEE.</a:t>
            </a:r>
            <a:endParaRPr lang="en-IN" sz="2000" dirty="0"/>
          </a:p>
        </p:txBody>
      </p:sp>
    </p:spTree>
    <p:extLst>
      <p:ext uri="{BB962C8B-B14F-4D97-AF65-F5344CB8AC3E}">
        <p14:creationId xmlns:p14="http://schemas.microsoft.com/office/powerpoint/2010/main" val="355965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16602" y="2667000"/>
            <a:ext cx="5554133" cy="3124200"/>
          </a:xfrm>
        </p:spPr>
      </p:pic>
    </p:spTree>
    <p:extLst>
      <p:ext uri="{BB962C8B-B14F-4D97-AF65-F5344CB8AC3E}">
        <p14:creationId xmlns:p14="http://schemas.microsoft.com/office/powerpoint/2010/main" val="727076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US" dirty="0" smtClean="0"/>
              <a:t>Conditional formatting – missing</a:t>
            </a:r>
          </a:p>
          <a:p>
            <a:pPr marL="342900" indent="-342900" algn="l">
              <a:buFont typeface="Wingdings" panose="05000000000000000000" pitchFamily="2" charset="2"/>
              <a:buChar char="Ø"/>
            </a:pPr>
            <a:r>
              <a:rPr lang="en-US" dirty="0" smtClean="0"/>
              <a:t>Filter-remove</a:t>
            </a:r>
          </a:p>
          <a:p>
            <a:pPr marL="342900" indent="-342900" algn="l">
              <a:buFont typeface="Wingdings" panose="05000000000000000000" pitchFamily="2" charset="2"/>
              <a:buChar char="Ø"/>
            </a:pPr>
            <a:r>
              <a:rPr lang="en-US" dirty="0" smtClean="0"/>
              <a:t>Formula-performance</a:t>
            </a:r>
          </a:p>
          <a:p>
            <a:pPr marL="342900" indent="-342900" algn="l">
              <a:buFont typeface="Wingdings" panose="05000000000000000000" pitchFamily="2" charset="2"/>
              <a:buChar char="Ø"/>
            </a:pPr>
            <a:r>
              <a:rPr lang="en-US" dirty="0" smtClean="0"/>
              <a:t>Pivot-summary</a:t>
            </a:r>
          </a:p>
          <a:p>
            <a:pPr marL="342900" indent="-342900" algn="l">
              <a:buFont typeface="Wingdings" panose="05000000000000000000" pitchFamily="2" charset="2"/>
              <a:buChar char="Ø"/>
            </a:pPr>
            <a:r>
              <a:rPr lang="en-US" dirty="0" smtClean="0"/>
              <a:t>Graph-data visualization</a:t>
            </a:r>
            <a:endParaRPr lang="en-IN" dirty="0"/>
          </a:p>
        </p:txBody>
      </p:sp>
    </p:spTree>
    <p:extLst>
      <p:ext uri="{BB962C8B-B14F-4D97-AF65-F5344CB8AC3E}">
        <p14:creationId xmlns:p14="http://schemas.microsoft.com/office/powerpoint/2010/main" val="2545242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10113968" cy="3805035"/>
          </a:xfrm>
        </p:spPr>
        <p:txBody>
          <a:bodyPr>
            <a:normAutofit/>
          </a:bodyPr>
          <a:lstStyle/>
          <a:p>
            <a:pPr marL="342900" indent="-342900" algn="l">
              <a:buFont typeface="Wingdings" panose="05000000000000000000" pitchFamily="2" charset="2"/>
              <a:buChar char="Ø"/>
            </a:pPr>
            <a:r>
              <a:rPr lang="en-US" sz="2400" dirty="0" smtClean="0"/>
              <a:t>Employee—</a:t>
            </a:r>
            <a:r>
              <a:rPr lang="en-US" sz="2400" dirty="0" err="1" smtClean="0"/>
              <a:t>kaggle</a:t>
            </a:r>
            <a:endParaRPr lang="en-US" sz="2400" dirty="0" smtClean="0"/>
          </a:p>
          <a:p>
            <a:pPr marL="342900" indent="-342900" algn="l">
              <a:buFont typeface="Wingdings" panose="05000000000000000000" pitchFamily="2" charset="2"/>
              <a:buChar char="Ø"/>
            </a:pPr>
            <a:r>
              <a:rPr lang="en-US" sz="2400" dirty="0" smtClean="0"/>
              <a:t>26 features</a:t>
            </a:r>
          </a:p>
          <a:p>
            <a:pPr marL="342900" indent="-342900" algn="l">
              <a:buFont typeface="Wingdings" panose="05000000000000000000" pitchFamily="2" charset="2"/>
              <a:buChar char="Ø"/>
            </a:pPr>
            <a:r>
              <a:rPr lang="en-US" sz="2400" dirty="0" smtClean="0"/>
              <a:t>9-features</a:t>
            </a:r>
          </a:p>
          <a:p>
            <a:pPr marL="342900" indent="-342900" algn="l">
              <a:buFont typeface="Wingdings" panose="05000000000000000000" pitchFamily="2" charset="2"/>
              <a:buChar char="Ø"/>
            </a:pPr>
            <a:r>
              <a:rPr lang="en-US" sz="2400" dirty="0" err="1" smtClean="0"/>
              <a:t>Emp</a:t>
            </a:r>
            <a:r>
              <a:rPr lang="en-US" sz="2400" dirty="0" smtClean="0"/>
              <a:t> id-</a:t>
            </a:r>
            <a:r>
              <a:rPr lang="en-US" sz="2400" dirty="0" err="1" smtClean="0"/>
              <a:t>num</a:t>
            </a:r>
            <a:r>
              <a:rPr lang="en-US" sz="2400" dirty="0" smtClean="0"/>
              <a:t> name-text </a:t>
            </a:r>
          </a:p>
          <a:p>
            <a:pPr marL="342900" indent="-342900" algn="l">
              <a:buFont typeface="Wingdings" panose="05000000000000000000" pitchFamily="2" charset="2"/>
              <a:buChar char="Ø"/>
            </a:pPr>
            <a:r>
              <a:rPr lang="en-US" sz="2400" dirty="0" err="1" smtClean="0"/>
              <a:t>Emp</a:t>
            </a:r>
            <a:r>
              <a:rPr lang="en-US" sz="2400" dirty="0" smtClean="0"/>
              <a:t> type performance level gender-male female</a:t>
            </a:r>
          </a:p>
          <a:p>
            <a:pPr marL="342900" indent="-342900" algn="l">
              <a:buFont typeface="Wingdings" panose="05000000000000000000" pitchFamily="2" charset="2"/>
              <a:buChar char="Ø"/>
            </a:pPr>
            <a:r>
              <a:rPr lang="en-US" sz="2400" dirty="0" smtClean="0"/>
              <a:t>Employee rating -</a:t>
            </a:r>
            <a:r>
              <a:rPr lang="en-US" sz="2400" dirty="0" err="1" smtClean="0"/>
              <a:t>num</a:t>
            </a:r>
            <a:endParaRPr lang="en-IN" sz="2400" dirty="0"/>
          </a:p>
        </p:txBody>
      </p:sp>
    </p:spTree>
    <p:extLst>
      <p:ext uri="{BB962C8B-B14F-4D97-AF65-F5344CB8AC3E}">
        <p14:creationId xmlns:p14="http://schemas.microsoft.com/office/powerpoint/2010/main" val="383106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68569" y="1978146"/>
            <a:ext cx="11324491" cy="3660654"/>
          </a:xfrm>
        </p:spPr>
        <p:txBody>
          <a:bodyPr>
            <a:normAutofit/>
          </a:bodyPr>
          <a:lstStyle/>
          <a:p>
            <a:pPr algn="l"/>
            <a:r>
              <a:rPr lang="en-US" sz="2400" b="1" dirty="0" smtClean="0">
                <a:solidFill>
                  <a:schemeClr val="accent2"/>
                </a:solidFill>
              </a:rPr>
              <a:t>D.A=C2’10%</a:t>
            </a:r>
          </a:p>
          <a:p>
            <a:pPr algn="l"/>
            <a:r>
              <a:rPr lang="en-US" sz="2400" b="1" dirty="0" smtClean="0">
                <a:solidFill>
                  <a:schemeClr val="accent2"/>
                </a:solidFill>
              </a:rPr>
              <a:t>GROSS SALARY=C2+D2+E2</a:t>
            </a:r>
          </a:p>
          <a:p>
            <a:pPr algn="l"/>
            <a:r>
              <a:rPr lang="en-US" sz="2400" b="1" dirty="0" smtClean="0">
                <a:solidFill>
                  <a:schemeClr val="accent2"/>
                </a:solidFill>
              </a:rPr>
              <a:t>P.F=F2’8%</a:t>
            </a:r>
          </a:p>
          <a:p>
            <a:pPr algn="l"/>
            <a:r>
              <a:rPr lang="en-US" sz="2400" b="1" dirty="0" smtClean="0">
                <a:solidFill>
                  <a:schemeClr val="accent2"/>
                </a:solidFill>
              </a:rPr>
              <a:t>NET SALARY=F2-G2</a:t>
            </a:r>
            <a:endParaRPr lang="en-IN" sz="2400" b="1" dirty="0">
              <a:solidFill>
                <a:schemeClr val="accent2"/>
              </a:solidFill>
            </a:endParaRPr>
          </a:p>
        </p:txBody>
      </p:sp>
    </p:spTree>
    <p:extLst>
      <p:ext uri="{BB962C8B-B14F-4D97-AF65-F5344CB8AC3E}">
        <p14:creationId xmlns:p14="http://schemas.microsoft.com/office/powerpoint/2010/main" val="4456326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839</TotalTime>
  <Words>292</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AHD Symbol</vt:lpstr>
      <vt:lpstr>Arial</vt:lpstr>
      <vt:lpstr>Corbel</vt:lpstr>
      <vt:lpstr>Wingdings</vt:lpstr>
      <vt:lpstr>Parallax</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DELL</cp:lastModifiedBy>
  <cp:revision>34</cp:revision>
  <dcterms:created xsi:type="dcterms:W3CDTF">2024-08-27T07:15:37Z</dcterms:created>
  <dcterms:modified xsi:type="dcterms:W3CDTF">2024-09-28T11:08:32Z</dcterms:modified>
</cp:coreProperties>
</file>