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18"/>
  </p:notesMasterIdLst>
  <p:handoutMasterIdLst>
    <p:handoutMasterId r:id="rId19"/>
  </p:handoutMasterIdLst>
  <p:sldIdLst>
    <p:sldId id="529" r:id="rId2"/>
    <p:sldId id="495" r:id="rId3"/>
    <p:sldId id="514" r:id="rId4"/>
    <p:sldId id="515" r:id="rId5"/>
    <p:sldId id="517" r:id="rId6"/>
    <p:sldId id="516" r:id="rId7"/>
    <p:sldId id="520" r:id="rId8"/>
    <p:sldId id="530" r:id="rId9"/>
    <p:sldId id="531" r:id="rId10"/>
    <p:sldId id="532" r:id="rId11"/>
    <p:sldId id="541" r:id="rId12"/>
    <p:sldId id="542" r:id="rId13"/>
    <p:sldId id="533" r:id="rId14"/>
    <p:sldId id="540" r:id="rId15"/>
    <p:sldId id="534" r:id="rId16"/>
    <p:sldId id="528" r:id="rId17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33CCFF"/>
    <a:srgbClr val="A9ACEF"/>
    <a:srgbClr val="0000CC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05" d="100"/>
          <a:sy n="105" d="100"/>
        </p:scale>
        <p:origin x="68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8EC260-99E0-45F9-AF47-C61EA0818615}" type="doc">
      <dgm:prSet loTypeId="urn:microsoft.com/office/officeart/2005/8/layout/bProcess4" loCatId="process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AE"/>
        </a:p>
      </dgm:t>
    </dgm:pt>
    <dgm:pt modelId="{B415E0AE-D8E3-44AD-966B-513FAD5DEBDF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START</a:t>
          </a:r>
          <a:endParaRPr lang="en-AE" sz="1600" dirty="0">
            <a:solidFill>
              <a:schemeClr val="tx1"/>
            </a:solidFill>
          </a:endParaRPr>
        </a:p>
      </dgm:t>
    </dgm:pt>
    <dgm:pt modelId="{F2E6499D-EDA4-4C4E-8FFF-CE87075E2FFF}" type="parTrans" cxnId="{305C0C40-EE4C-4A0D-AB68-7FA11007979D}">
      <dgm:prSet/>
      <dgm:spPr/>
      <dgm:t>
        <a:bodyPr/>
        <a:lstStyle/>
        <a:p>
          <a:endParaRPr lang="en-AE"/>
        </a:p>
      </dgm:t>
    </dgm:pt>
    <dgm:pt modelId="{A85A530B-85B0-439D-80FF-EE5339A07764}" type="sibTrans" cxnId="{305C0C40-EE4C-4A0D-AB68-7FA11007979D}">
      <dgm:prSet/>
      <dgm:spPr/>
      <dgm:t>
        <a:bodyPr/>
        <a:lstStyle/>
        <a:p>
          <a:endParaRPr lang="en-AE"/>
        </a:p>
      </dgm:t>
    </dgm:pt>
    <dgm:pt modelId="{4893AFCD-83F7-4A7B-B23D-AFD95C2F1FEC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STUDENT LOGIN / REGISTER</a:t>
          </a:r>
          <a:endParaRPr lang="en-AE" sz="1600" dirty="0">
            <a:solidFill>
              <a:schemeClr val="tx1"/>
            </a:solidFill>
          </a:endParaRPr>
        </a:p>
      </dgm:t>
    </dgm:pt>
    <dgm:pt modelId="{704B3EA8-24EE-4E80-81FA-D23B70F2477D}" type="parTrans" cxnId="{03867972-B43E-4676-B19D-F8D43A365EF6}">
      <dgm:prSet/>
      <dgm:spPr/>
      <dgm:t>
        <a:bodyPr/>
        <a:lstStyle/>
        <a:p>
          <a:endParaRPr lang="en-AE"/>
        </a:p>
      </dgm:t>
    </dgm:pt>
    <dgm:pt modelId="{165802F1-43CC-4987-AFF6-B271A8B0CA1B}" type="sibTrans" cxnId="{03867972-B43E-4676-B19D-F8D43A365EF6}">
      <dgm:prSet/>
      <dgm:spPr/>
      <dgm:t>
        <a:bodyPr/>
        <a:lstStyle/>
        <a:p>
          <a:endParaRPr lang="en-AE"/>
        </a:p>
      </dgm:t>
    </dgm:pt>
    <dgm:pt modelId="{7252C47C-B06D-4533-8D53-2014D22E3258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VIEW AVAILABLE ROOMS</a:t>
          </a:r>
          <a:endParaRPr lang="en-AE" sz="1600" dirty="0">
            <a:solidFill>
              <a:schemeClr val="tx1"/>
            </a:solidFill>
          </a:endParaRPr>
        </a:p>
      </dgm:t>
    </dgm:pt>
    <dgm:pt modelId="{54258AEE-1055-4939-B68A-6BA6465D795D}" type="parTrans" cxnId="{C78DC854-B788-4644-ABDB-36AE20650FFF}">
      <dgm:prSet/>
      <dgm:spPr/>
      <dgm:t>
        <a:bodyPr/>
        <a:lstStyle/>
        <a:p>
          <a:endParaRPr lang="en-AE"/>
        </a:p>
      </dgm:t>
    </dgm:pt>
    <dgm:pt modelId="{69DDDDB1-8EAC-495B-8760-B0328062156E}" type="sibTrans" cxnId="{C78DC854-B788-4644-ABDB-36AE20650FFF}">
      <dgm:prSet/>
      <dgm:spPr/>
      <dgm:t>
        <a:bodyPr/>
        <a:lstStyle/>
        <a:p>
          <a:endParaRPr lang="en-AE"/>
        </a:p>
      </dgm:t>
    </dgm:pt>
    <dgm:pt modelId="{6259EA0F-09A7-4EC0-8A11-A08FB2023805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SUBMIT BOOKING REQUEST</a:t>
          </a:r>
          <a:endParaRPr lang="en-AE" sz="1600" dirty="0">
            <a:solidFill>
              <a:schemeClr val="tx1"/>
            </a:solidFill>
          </a:endParaRPr>
        </a:p>
      </dgm:t>
    </dgm:pt>
    <dgm:pt modelId="{5028EFC6-F7A7-4B17-AB02-1B324F77D8B3}" type="parTrans" cxnId="{3D93F01C-1D02-4E6E-BED9-DF6F61E78789}">
      <dgm:prSet/>
      <dgm:spPr/>
      <dgm:t>
        <a:bodyPr/>
        <a:lstStyle/>
        <a:p>
          <a:endParaRPr lang="en-AE"/>
        </a:p>
      </dgm:t>
    </dgm:pt>
    <dgm:pt modelId="{FC5BD5AF-42A5-46F8-9F6A-01B5BEBB7A07}" type="sibTrans" cxnId="{3D93F01C-1D02-4E6E-BED9-DF6F61E78789}">
      <dgm:prSet/>
      <dgm:spPr/>
      <dgm:t>
        <a:bodyPr/>
        <a:lstStyle/>
        <a:p>
          <a:endParaRPr lang="en-AE"/>
        </a:p>
      </dgm:t>
    </dgm:pt>
    <dgm:pt modelId="{355FD65A-322F-405D-BDF1-38BB8E11701E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CHECK ROOM AVAILABLITY</a:t>
          </a:r>
          <a:endParaRPr lang="en-AE" sz="1600" dirty="0">
            <a:solidFill>
              <a:schemeClr val="tx1"/>
            </a:solidFill>
          </a:endParaRPr>
        </a:p>
      </dgm:t>
    </dgm:pt>
    <dgm:pt modelId="{91A01304-6628-463F-B80D-293962C5BCF8}" type="parTrans" cxnId="{231E60A9-00D3-428E-835D-1E6E88C3BA00}">
      <dgm:prSet/>
      <dgm:spPr/>
      <dgm:t>
        <a:bodyPr/>
        <a:lstStyle/>
        <a:p>
          <a:endParaRPr lang="en-AE"/>
        </a:p>
      </dgm:t>
    </dgm:pt>
    <dgm:pt modelId="{3C10BA5A-3896-4480-987A-D5A6BF66794D}" type="sibTrans" cxnId="{231E60A9-00D3-428E-835D-1E6E88C3BA00}">
      <dgm:prSet/>
      <dgm:spPr/>
      <dgm:t>
        <a:bodyPr/>
        <a:lstStyle/>
        <a:p>
          <a:endParaRPr lang="en-AE"/>
        </a:p>
      </dgm:t>
    </dgm:pt>
    <dgm:pt modelId="{9E1BADC0-6E24-486C-A610-7883FE548101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MANAGE WAITLIST</a:t>
          </a:r>
          <a:endParaRPr lang="en-AE" sz="1600" dirty="0">
            <a:solidFill>
              <a:schemeClr val="tx1"/>
            </a:solidFill>
          </a:endParaRPr>
        </a:p>
      </dgm:t>
    </dgm:pt>
    <dgm:pt modelId="{013C1F40-EE03-4AC2-8A00-EEFC699D99A6}" type="parTrans" cxnId="{04827F54-4757-4406-A8B0-19F9E0FAAC96}">
      <dgm:prSet/>
      <dgm:spPr/>
      <dgm:t>
        <a:bodyPr/>
        <a:lstStyle/>
        <a:p>
          <a:endParaRPr lang="en-AE"/>
        </a:p>
      </dgm:t>
    </dgm:pt>
    <dgm:pt modelId="{272B65F0-3EAE-442E-AC15-84AFF1A22D9C}" type="sibTrans" cxnId="{04827F54-4757-4406-A8B0-19F9E0FAAC96}">
      <dgm:prSet/>
      <dgm:spPr/>
      <dgm:t>
        <a:bodyPr/>
        <a:lstStyle/>
        <a:p>
          <a:endParaRPr lang="en-AE"/>
        </a:p>
      </dgm:t>
    </dgm:pt>
    <dgm:pt modelId="{CA63B2C3-54F9-45E6-AA9A-2861A7BDA2FF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UPDATE ROOM STATUS</a:t>
          </a:r>
          <a:endParaRPr lang="en-AE" sz="1600" dirty="0">
            <a:solidFill>
              <a:schemeClr val="tx1"/>
            </a:solidFill>
          </a:endParaRPr>
        </a:p>
      </dgm:t>
    </dgm:pt>
    <dgm:pt modelId="{9A4C2934-FCAD-495A-A97E-765D76AD4008}" type="parTrans" cxnId="{9131DAEA-0ED4-49F8-A384-11E7815FC97B}">
      <dgm:prSet/>
      <dgm:spPr/>
      <dgm:t>
        <a:bodyPr/>
        <a:lstStyle/>
        <a:p>
          <a:endParaRPr lang="en-AE"/>
        </a:p>
      </dgm:t>
    </dgm:pt>
    <dgm:pt modelId="{CFE1A084-810F-480D-B4BD-E576B89E6391}" type="sibTrans" cxnId="{9131DAEA-0ED4-49F8-A384-11E7815FC97B}">
      <dgm:prSet/>
      <dgm:spPr/>
      <dgm:t>
        <a:bodyPr/>
        <a:lstStyle/>
        <a:p>
          <a:endParaRPr lang="en-AE"/>
        </a:p>
      </dgm:t>
    </dgm:pt>
    <dgm:pt modelId="{716D2A6F-3CC2-493C-9C47-B77D60A35271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END</a:t>
          </a:r>
          <a:endParaRPr lang="en-AE" sz="1600" dirty="0">
            <a:solidFill>
              <a:schemeClr val="tx1"/>
            </a:solidFill>
          </a:endParaRPr>
        </a:p>
      </dgm:t>
    </dgm:pt>
    <dgm:pt modelId="{06874437-6A5E-4B82-9519-5C969CCE36E1}" type="parTrans" cxnId="{7F862013-FAE6-46E0-87A2-23D648C33F82}">
      <dgm:prSet/>
      <dgm:spPr/>
      <dgm:t>
        <a:bodyPr/>
        <a:lstStyle/>
        <a:p>
          <a:endParaRPr lang="en-AE"/>
        </a:p>
      </dgm:t>
    </dgm:pt>
    <dgm:pt modelId="{27033F48-D68A-45A5-A2D9-A2BD6DDB2CE9}" type="sibTrans" cxnId="{7F862013-FAE6-46E0-87A2-23D648C33F82}">
      <dgm:prSet/>
      <dgm:spPr/>
      <dgm:t>
        <a:bodyPr/>
        <a:lstStyle/>
        <a:p>
          <a:endParaRPr lang="en-AE"/>
        </a:p>
      </dgm:t>
    </dgm:pt>
    <dgm:pt modelId="{25F36ACF-3937-44B9-97DD-A2E1B797AE30}" type="pres">
      <dgm:prSet presAssocID="{028EC260-99E0-45F9-AF47-C61EA0818615}" presName="Name0" presStyleCnt="0">
        <dgm:presLayoutVars>
          <dgm:dir/>
          <dgm:resizeHandles/>
        </dgm:presLayoutVars>
      </dgm:prSet>
      <dgm:spPr/>
    </dgm:pt>
    <dgm:pt modelId="{E0FD9D4D-F1F0-48B2-844D-B5CA6E81AA1B}" type="pres">
      <dgm:prSet presAssocID="{B415E0AE-D8E3-44AD-966B-513FAD5DEBDF}" presName="compNode" presStyleCnt="0"/>
      <dgm:spPr/>
    </dgm:pt>
    <dgm:pt modelId="{9234938F-141C-4B86-8D3F-C612D13EA319}" type="pres">
      <dgm:prSet presAssocID="{B415E0AE-D8E3-44AD-966B-513FAD5DEBDF}" presName="dummyConnPt" presStyleCnt="0"/>
      <dgm:spPr/>
    </dgm:pt>
    <dgm:pt modelId="{1AC6B1D0-4A59-467B-8ECD-2B2DDF68BF1E}" type="pres">
      <dgm:prSet presAssocID="{B415E0AE-D8E3-44AD-966B-513FAD5DEBDF}" presName="node" presStyleLbl="node1" presStyleIdx="0" presStyleCnt="8">
        <dgm:presLayoutVars>
          <dgm:bulletEnabled val="1"/>
        </dgm:presLayoutVars>
      </dgm:prSet>
      <dgm:spPr/>
    </dgm:pt>
    <dgm:pt modelId="{1334BC1B-9032-47FB-A147-C7AE576E60CD}" type="pres">
      <dgm:prSet presAssocID="{A85A530B-85B0-439D-80FF-EE5339A07764}" presName="sibTrans" presStyleLbl="bgSibTrans2D1" presStyleIdx="0" presStyleCnt="7"/>
      <dgm:spPr/>
    </dgm:pt>
    <dgm:pt modelId="{8118FC41-7402-4058-97A9-D8472BB3CF21}" type="pres">
      <dgm:prSet presAssocID="{4893AFCD-83F7-4A7B-B23D-AFD95C2F1FEC}" presName="compNode" presStyleCnt="0"/>
      <dgm:spPr/>
    </dgm:pt>
    <dgm:pt modelId="{7BD2118A-422E-45FD-998A-57399CA3DA16}" type="pres">
      <dgm:prSet presAssocID="{4893AFCD-83F7-4A7B-B23D-AFD95C2F1FEC}" presName="dummyConnPt" presStyleCnt="0"/>
      <dgm:spPr/>
    </dgm:pt>
    <dgm:pt modelId="{A00EA778-62A4-4A2B-A752-9B39BCC67315}" type="pres">
      <dgm:prSet presAssocID="{4893AFCD-83F7-4A7B-B23D-AFD95C2F1FEC}" presName="node" presStyleLbl="node1" presStyleIdx="1" presStyleCnt="8">
        <dgm:presLayoutVars>
          <dgm:bulletEnabled val="1"/>
        </dgm:presLayoutVars>
      </dgm:prSet>
      <dgm:spPr/>
    </dgm:pt>
    <dgm:pt modelId="{663E64D7-78F3-4266-A274-68EFE1EE257C}" type="pres">
      <dgm:prSet presAssocID="{165802F1-43CC-4987-AFF6-B271A8B0CA1B}" presName="sibTrans" presStyleLbl="bgSibTrans2D1" presStyleIdx="1" presStyleCnt="7"/>
      <dgm:spPr/>
    </dgm:pt>
    <dgm:pt modelId="{C3AF9AAE-0BAB-4D74-B4C9-B378161708B5}" type="pres">
      <dgm:prSet presAssocID="{7252C47C-B06D-4533-8D53-2014D22E3258}" presName="compNode" presStyleCnt="0"/>
      <dgm:spPr/>
    </dgm:pt>
    <dgm:pt modelId="{90A5A176-1FAB-4A51-9FEB-7CD79AE87E2A}" type="pres">
      <dgm:prSet presAssocID="{7252C47C-B06D-4533-8D53-2014D22E3258}" presName="dummyConnPt" presStyleCnt="0"/>
      <dgm:spPr/>
    </dgm:pt>
    <dgm:pt modelId="{69B05C47-EAD3-4F7C-B456-45849507B42F}" type="pres">
      <dgm:prSet presAssocID="{7252C47C-B06D-4533-8D53-2014D22E3258}" presName="node" presStyleLbl="node1" presStyleIdx="2" presStyleCnt="8">
        <dgm:presLayoutVars>
          <dgm:bulletEnabled val="1"/>
        </dgm:presLayoutVars>
      </dgm:prSet>
      <dgm:spPr/>
    </dgm:pt>
    <dgm:pt modelId="{6DFCE68F-72EF-4ECF-82DF-25C8A9D76AA3}" type="pres">
      <dgm:prSet presAssocID="{69DDDDB1-8EAC-495B-8760-B0328062156E}" presName="sibTrans" presStyleLbl="bgSibTrans2D1" presStyleIdx="2" presStyleCnt="7"/>
      <dgm:spPr/>
    </dgm:pt>
    <dgm:pt modelId="{F9F73375-315F-4395-A839-A0EBA0B00A2F}" type="pres">
      <dgm:prSet presAssocID="{6259EA0F-09A7-4EC0-8A11-A08FB2023805}" presName="compNode" presStyleCnt="0"/>
      <dgm:spPr/>
    </dgm:pt>
    <dgm:pt modelId="{D381DABC-5286-483C-B428-DF5611FC9952}" type="pres">
      <dgm:prSet presAssocID="{6259EA0F-09A7-4EC0-8A11-A08FB2023805}" presName="dummyConnPt" presStyleCnt="0"/>
      <dgm:spPr/>
    </dgm:pt>
    <dgm:pt modelId="{FB73CE14-E9F3-4271-BEF6-2DF7750840BF}" type="pres">
      <dgm:prSet presAssocID="{6259EA0F-09A7-4EC0-8A11-A08FB2023805}" presName="node" presStyleLbl="node1" presStyleIdx="3" presStyleCnt="8">
        <dgm:presLayoutVars>
          <dgm:bulletEnabled val="1"/>
        </dgm:presLayoutVars>
      </dgm:prSet>
      <dgm:spPr/>
    </dgm:pt>
    <dgm:pt modelId="{9C09354F-07C2-44E8-ADB5-F45BE847DD15}" type="pres">
      <dgm:prSet presAssocID="{FC5BD5AF-42A5-46F8-9F6A-01B5BEBB7A07}" presName="sibTrans" presStyleLbl="bgSibTrans2D1" presStyleIdx="3" presStyleCnt="7"/>
      <dgm:spPr/>
    </dgm:pt>
    <dgm:pt modelId="{79E26D1D-B801-484C-BBFD-EDB4C89CCC4B}" type="pres">
      <dgm:prSet presAssocID="{355FD65A-322F-405D-BDF1-38BB8E11701E}" presName="compNode" presStyleCnt="0"/>
      <dgm:spPr/>
    </dgm:pt>
    <dgm:pt modelId="{94D6A459-6A0E-4AE7-A827-1F830634140D}" type="pres">
      <dgm:prSet presAssocID="{355FD65A-322F-405D-BDF1-38BB8E11701E}" presName="dummyConnPt" presStyleCnt="0"/>
      <dgm:spPr/>
    </dgm:pt>
    <dgm:pt modelId="{998E6B3C-025E-40D2-80C8-8065BA317786}" type="pres">
      <dgm:prSet presAssocID="{355FD65A-322F-405D-BDF1-38BB8E11701E}" presName="node" presStyleLbl="node1" presStyleIdx="4" presStyleCnt="8">
        <dgm:presLayoutVars>
          <dgm:bulletEnabled val="1"/>
        </dgm:presLayoutVars>
      </dgm:prSet>
      <dgm:spPr/>
    </dgm:pt>
    <dgm:pt modelId="{D4177661-8A3D-49E7-8F1D-9AB27DCCBB5C}" type="pres">
      <dgm:prSet presAssocID="{3C10BA5A-3896-4480-987A-D5A6BF66794D}" presName="sibTrans" presStyleLbl="bgSibTrans2D1" presStyleIdx="4" presStyleCnt="7"/>
      <dgm:spPr/>
    </dgm:pt>
    <dgm:pt modelId="{3514E347-12F5-4608-B92B-A7B65ADB452B}" type="pres">
      <dgm:prSet presAssocID="{9E1BADC0-6E24-486C-A610-7883FE548101}" presName="compNode" presStyleCnt="0"/>
      <dgm:spPr/>
    </dgm:pt>
    <dgm:pt modelId="{EBF42226-6471-4D56-BBD4-34470D1B01CF}" type="pres">
      <dgm:prSet presAssocID="{9E1BADC0-6E24-486C-A610-7883FE548101}" presName="dummyConnPt" presStyleCnt="0"/>
      <dgm:spPr/>
    </dgm:pt>
    <dgm:pt modelId="{9E48FD2B-2D20-4C05-8A3F-ADA59AC8EB19}" type="pres">
      <dgm:prSet presAssocID="{9E1BADC0-6E24-486C-A610-7883FE548101}" presName="node" presStyleLbl="node1" presStyleIdx="5" presStyleCnt="8">
        <dgm:presLayoutVars>
          <dgm:bulletEnabled val="1"/>
        </dgm:presLayoutVars>
      </dgm:prSet>
      <dgm:spPr/>
    </dgm:pt>
    <dgm:pt modelId="{DCED3D84-800F-4467-B572-6A742A0F07A9}" type="pres">
      <dgm:prSet presAssocID="{272B65F0-3EAE-442E-AC15-84AFF1A22D9C}" presName="sibTrans" presStyleLbl="bgSibTrans2D1" presStyleIdx="5" presStyleCnt="7"/>
      <dgm:spPr/>
    </dgm:pt>
    <dgm:pt modelId="{96F75FCD-A638-4363-AAB5-704190C4E189}" type="pres">
      <dgm:prSet presAssocID="{CA63B2C3-54F9-45E6-AA9A-2861A7BDA2FF}" presName="compNode" presStyleCnt="0"/>
      <dgm:spPr/>
    </dgm:pt>
    <dgm:pt modelId="{23802028-C60D-4984-BE42-40201FA597D6}" type="pres">
      <dgm:prSet presAssocID="{CA63B2C3-54F9-45E6-AA9A-2861A7BDA2FF}" presName="dummyConnPt" presStyleCnt="0"/>
      <dgm:spPr/>
    </dgm:pt>
    <dgm:pt modelId="{C5B34911-0FF1-44AA-9603-4EF796680F66}" type="pres">
      <dgm:prSet presAssocID="{CA63B2C3-54F9-45E6-AA9A-2861A7BDA2FF}" presName="node" presStyleLbl="node1" presStyleIdx="6" presStyleCnt="8">
        <dgm:presLayoutVars>
          <dgm:bulletEnabled val="1"/>
        </dgm:presLayoutVars>
      </dgm:prSet>
      <dgm:spPr/>
    </dgm:pt>
    <dgm:pt modelId="{9A6C197C-852C-45B6-A50D-4E765F281930}" type="pres">
      <dgm:prSet presAssocID="{CFE1A084-810F-480D-B4BD-E576B89E6391}" presName="sibTrans" presStyleLbl="bgSibTrans2D1" presStyleIdx="6" presStyleCnt="7"/>
      <dgm:spPr/>
    </dgm:pt>
    <dgm:pt modelId="{172BB9CE-B554-4EEF-972A-56CEB01363B8}" type="pres">
      <dgm:prSet presAssocID="{716D2A6F-3CC2-493C-9C47-B77D60A35271}" presName="compNode" presStyleCnt="0"/>
      <dgm:spPr/>
    </dgm:pt>
    <dgm:pt modelId="{BB669F87-9976-4AA7-AE4E-6EF59C40F80F}" type="pres">
      <dgm:prSet presAssocID="{716D2A6F-3CC2-493C-9C47-B77D60A35271}" presName="dummyConnPt" presStyleCnt="0"/>
      <dgm:spPr/>
    </dgm:pt>
    <dgm:pt modelId="{C704E7F9-74FD-42B5-86B9-17677C546040}" type="pres">
      <dgm:prSet presAssocID="{716D2A6F-3CC2-493C-9C47-B77D60A35271}" presName="node" presStyleLbl="node1" presStyleIdx="7" presStyleCnt="8">
        <dgm:presLayoutVars>
          <dgm:bulletEnabled val="1"/>
        </dgm:presLayoutVars>
      </dgm:prSet>
      <dgm:spPr/>
    </dgm:pt>
  </dgm:ptLst>
  <dgm:cxnLst>
    <dgm:cxn modelId="{7F862013-FAE6-46E0-87A2-23D648C33F82}" srcId="{028EC260-99E0-45F9-AF47-C61EA0818615}" destId="{716D2A6F-3CC2-493C-9C47-B77D60A35271}" srcOrd="7" destOrd="0" parTransId="{06874437-6A5E-4B82-9519-5C969CCE36E1}" sibTransId="{27033F48-D68A-45A5-A2D9-A2BD6DDB2CE9}"/>
    <dgm:cxn modelId="{1250B017-1485-4563-8513-72EC9BAE2FF4}" type="presOf" srcId="{B415E0AE-D8E3-44AD-966B-513FAD5DEBDF}" destId="{1AC6B1D0-4A59-467B-8ECD-2B2DDF68BF1E}" srcOrd="0" destOrd="0" presId="urn:microsoft.com/office/officeart/2005/8/layout/bProcess4"/>
    <dgm:cxn modelId="{3D93F01C-1D02-4E6E-BED9-DF6F61E78789}" srcId="{028EC260-99E0-45F9-AF47-C61EA0818615}" destId="{6259EA0F-09A7-4EC0-8A11-A08FB2023805}" srcOrd="3" destOrd="0" parTransId="{5028EFC6-F7A7-4B17-AB02-1B324F77D8B3}" sibTransId="{FC5BD5AF-42A5-46F8-9F6A-01B5BEBB7A07}"/>
    <dgm:cxn modelId="{9050982B-B178-4F50-96F2-0EBE798B7DEC}" type="presOf" srcId="{716D2A6F-3CC2-493C-9C47-B77D60A35271}" destId="{C704E7F9-74FD-42B5-86B9-17677C546040}" srcOrd="0" destOrd="0" presId="urn:microsoft.com/office/officeart/2005/8/layout/bProcess4"/>
    <dgm:cxn modelId="{9AFAC22E-B5F7-47B7-A222-42C0FECA6BF3}" type="presOf" srcId="{3C10BA5A-3896-4480-987A-D5A6BF66794D}" destId="{D4177661-8A3D-49E7-8F1D-9AB27DCCBB5C}" srcOrd="0" destOrd="0" presId="urn:microsoft.com/office/officeart/2005/8/layout/bProcess4"/>
    <dgm:cxn modelId="{71ED5438-D02E-4766-AF4F-488DB6A9482F}" type="presOf" srcId="{272B65F0-3EAE-442E-AC15-84AFF1A22D9C}" destId="{DCED3D84-800F-4467-B572-6A742A0F07A9}" srcOrd="0" destOrd="0" presId="urn:microsoft.com/office/officeart/2005/8/layout/bProcess4"/>
    <dgm:cxn modelId="{305C0C40-EE4C-4A0D-AB68-7FA11007979D}" srcId="{028EC260-99E0-45F9-AF47-C61EA0818615}" destId="{B415E0AE-D8E3-44AD-966B-513FAD5DEBDF}" srcOrd="0" destOrd="0" parTransId="{F2E6499D-EDA4-4C4E-8FFF-CE87075E2FFF}" sibTransId="{A85A530B-85B0-439D-80FF-EE5339A07764}"/>
    <dgm:cxn modelId="{F8DAAF69-AF9D-4B83-9770-F0EB004457B4}" type="presOf" srcId="{7252C47C-B06D-4533-8D53-2014D22E3258}" destId="{69B05C47-EAD3-4F7C-B456-45849507B42F}" srcOrd="0" destOrd="0" presId="urn:microsoft.com/office/officeart/2005/8/layout/bProcess4"/>
    <dgm:cxn modelId="{03867972-B43E-4676-B19D-F8D43A365EF6}" srcId="{028EC260-99E0-45F9-AF47-C61EA0818615}" destId="{4893AFCD-83F7-4A7B-B23D-AFD95C2F1FEC}" srcOrd="1" destOrd="0" parTransId="{704B3EA8-24EE-4E80-81FA-D23B70F2477D}" sibTransId="{165802F1-43CC-4987-AFF6-B271A8B0CA1B}"/>
    <dgm:cxn modelId="{04827F54-4757-4406-A8B0-19F9E0FAAC96}" srcId="{028EC260-99E0-45F9-AF47-C61EA0818615}" destId="{9E1BADC0-6E24-486C-A610-7883FE548101}" srcOrd="5" destOrd="0" parTransId="{013C1F40-EE03-4AC2-8A00-EEFC699D99A6}" sibTransId="{272B65F0-3EAE-442E-AC15-84AFF1A22D9C}"/>
    <dgm:cxn modelId="{C78DC854-B788-4644-ABDB-36AE20650FFF}" srcId="{028EC260-99E0-45F9-AF47-C61EA0818615}" destId="{7252C47C-B06D-4533-8D53-2014D22E3258}" srcOrd="2" destOrd="0" parTransId="{54258AEE-1055-4939-B68A-6BA6465D795D}" sibTransId="{69DDDDB1-8EAC-495B-8760-B0328062156E}"/>
    <dgm:cxn modelId="{30D57877-4636-452E-BB78-B85F4B3CBDB6}" type="presOf" srcId="{A85A530B-85B0-439D-80FF-EE5339A07764}" destId="{1334BC1B-9032-47FB-A147-C7AE576E60CD}" srcOrd="0" destOrd="0" presId="urn:microsoft.com/office/officeart/2005/8/layout/bProcess4"/>
    <dgm:cxn modelId="{D4D7827E-BBC8-4D0D-8EC9-7C0BE988FD07}" type="presOf" srcId="{FC5BD5AF-42A5-46F8-9F6A-01B5BEBB7A07}" destId="{9C09354F-07C2-44E8-ADB5-F45BE847DD15}" srcOrd="0" destOrd="0" presId="urn:microsoft.com/office/officeart/2005/8/layout/bProcess4"/>
    <dgm:cxn modelId="{1AECF27E-7B9D-40C7-884C-8D3A374A334D}" type="presOf" srcId="{165802F1-43CC-4987-AFF6-B271A8B0CA1B}" destId="{663E64D7-78F3-4266-A274-68EFE1EE257C}" srcOrd="0" destOrd="0" presId="urn:microsoft.com/office/officeart/2005/8/layout/bProcess4"/>
    <dgm:cxn modelId="{B9838888-9B91-4435-A1AA-D2D4E57DC462}" type="presOf" srcId="{CFE1A084-810F-480D-B4BD-E576B89E6391}" destId="{9A6C197C-852C-45B6-A50D-4E765F281930}" srcOrd="0" destOrd="0" presId="urn:microsoft.com/office/officeart/2005/8/layout/bProcess4"/>
    <dgm:cxn modelId="{77BD7CA3-3F0B-4A30-9C43-9091D22E8DF3}" type="presOf" srcId="{69DDDDB1-8EAC-495B-8760-B0328062156E}" destId="{6DFCE68F-72EF-4ECF-82DF-25C8A9D76AA3}" srcOrd="0" destOrd="0" presId="urn:microsoft.com/office/officeart/2005/8/layout/bProcess4"/>
    <dgm:cxn modelId="{231E60A9-00D3-428E-835D-1E6E88C3BA00}" srcId="{028EC260-99E0-45F9-AF47-C61EA0818615}" destId="{355FD65A-322F-405D-BDF1-38BB8E11701E}" srcOrd="4" destOrd="0" parTransId="{91A01304-6628-463F-B80D-293962C5BCF8}" sibTransId="{3C10BA5A-3896-4480-987A-D5A6BF66794D}"/>
    <dgm:cxn modelId="{CE7B37B0-1A0D-48FB-B8E4-0E08558A43C0}" type="presOf" srcId="{355FD65A-322F-405D-BDF1-38BB8E11701E}" destId="{998E6B3C-025E-40D2-80C8-8065BA317786}" srcOrd="0" destOrd="0" presId="urn:microsoft.com/office/officeart/2005/8/layout/bProcess4"/>
    <dgm:cxn modelId="{5F2A02C8-BBE8-45B2-9DC5-9FA4FC36D471}" type="presOf" srcId="{6259EA0F-09A7-4EC0-8A11-A08FB2023805}" destId="{FB73CE14-E9F3-4271-BEF6-2DF7750840BF}" srcOrd="0" destOrd="0" presId="urn:microsoft.com/office/officeart/2005/8/layout/bProcess4"/>
    <dgm:cxn modelId="{D7F126CA-2DB3-4D13-9F00-11E493C68706}" type="presOf" srcId="{CA63B2C3-54F9-45E6-AA9A-2861A7BDA2FF}" destId="{C5B34911-0FF1-44AA-9603-4EF796680F66}" srcOrd="0" destOrd="0" presId="urn:microsoft.com/office/officeart/2005/8/layout/bProcess4"/>
    <dgm:cxn modelId="{98403CD2-03C6-42F0-9D36-9EBBFB119146}" type="presOf" srcId="{028EC260-99E0-45F9-AF47-C61EA0818615}" destId="{25F36ACF-3937-44B9-97DD-A2E1B797AE30}" srcOrd="0" destOrd="0" presId="urn:microsoft.com/office/officeart/2005/8/layout/bProcess4"/>
    <dgm:cxn modelId="{FACCABD8-ED10-4D2A-8940-72E4B43F91BE}" type="presOf" srcId="{4893AFCD-83F7-4A7B-B23D-AFD95C2F1FEC}" destId="{A00EA778-62A4-4A2B-A752-9B39BCC67315}" srcOrd="0" destOrd="0" presId="urn:microsoft.com/office/officeart/2005/8/layout/bProcess4"/>
    <dgm:cxn modelId="{9131DAEA-0ED4-49F8-A384-11E7815FC97B}" srcId="{028EC260-99E0-45F9-AF47-C61EA0818615}" destId="{CA63B2C3-54F9-45E6-AA9A-2861A7BDA2FF}" srcOrd="6" destOrd="0" parTransId="{9A4C2934-FCAD-495A-A97E-765D76AD4008}" sibTransId="{CFE1A084-810F-480D-B4BD-E576B89E6391}"/>
    <dgm:cxn modelId="{536A3AEF-A36A-4C11-87F0-8D751559E7CA}" type="presOf" srcId="{9E1BADC0-6E24-486C-A610-7883FE548101}" destId="{9E48FD2B-2D20-4C05-8A3F-ADA59AC8EB19}" srcOrd="0" destOrd="0" presId="urn:microsoft.com/office/officeart/2005/8/layout/bProcess4"/>
    <dgm:cxn modelId="{CD64C4C6-DAC8-433B-B028-34BC89B8C74B}" type="presParOf" srcId="{25F36ACF-3937-44B9-97DD-A2E1B797AE30}" destId="{E0FD9D4D-F1F0-48B2-844D-B5CA6E81AA1B}" srcOrd="0" destOrd="0" presId="urn:microsoft.com/office/officeart/2005/8/layout/bProcess4"/>
    <dgm:cxn modelId="{6CBCFDFE-4A51-4FB6-8DFC-004896161341}" type="presParOf" srcId="{E0FD9D4D-F1F0-48B2-844D-B5CA6E81AA1B}" destId="{9234938F-141C-4B86-8D3F-C612D13EA319}" srcOrd="0" destOrd="0" presId="urn:microsoft.com/office/officeart/2005/8/layout/bProcess4"/>
    <dgm:cxn modelId="{7E06EF7F-4AB4-485E-BC8E-983E8A4D4D5F}" type="presParOf" srcId="{E0FD9D4D-F1F0-48B2-844D-B5CA6E81AA1B}" destId="{1AC6B1D0-4A59-467B-8ECD-2B2DDF68BF1E}" srcOrd="1" destOrd="0" presId="urn:microsoft.com/office/officeart/2005/8/layout/bProcess4"/>
    <dgm:cxn modelId="{93C7F09D-EC5A-43CC-8317-6F6EF7BFDB12}" type="presParOf" srcId="{25F36ACF-3937-44B9-97DD-A2E1B797AE30}" destId="{1334BC1B-9032-47FB-A147-C7AE576E60CD}" srcOrd="1" destOrd="0" presId="urn:microsoft.com/office/officeart/2005/8/layout/bProcess4"/>
    <dgm:cxn modelId="{E6BE1EE5-07F3-45C2-B779-150482D2A40D}" type="presParOf" srcId="{25F36ACF-3937-44B9-97DD-A2E1B797AE30}" destId="{8118FC41-7402-4058-97A9-D8472BB3CF21}" srcOrd="2" destOrd="0" presId="urn:microsoft.com/office/officeart/2005/8/layout/bProcess4"/>
    <dgm:cxn modelId="{A1E86801-4154-49CD-8405-B42B84F22BFC}" type="presParOf" srcId="{8118FC41-7402-4058-97A9-D8472BB3CF21}" destId="{7BD2118A-422E-45FD-998A-57399CA3DA16}" srcOrd="0" destOrd="0" presId="urn:microsoft.com/office/officeart/2005/8/layout/bProcess4"/>
    <dgm:cxn modelId="{162ADFDE-1DDE-48EC-B7E3-A642721B8F57}" type="presParOf" srcId="{8118FC41-7402-4058-97A9-D8472BB3CF21}" destId="{A00EA778-62A4-4A2B-A752-9B39BCC67315}" srcOrd="1" destOrd="0" presId="urn:microsoft.com/office/officeart/2005/8/layout/bProcess4"/>
    <dgm:cxn modelId="{0D90C1F6-AE15-4E56-A8E1-820FB0C978D1}" type="presParOf" srcId="{25F36ACF-3937-44B9-97DD-A2E1B797AE30}" destId="{663E64D7-78F3-4266-A274-68EFE1EE257C}" srcOrd="3" destOrd="0" presId="urn:microsoft.com/office/officeart/2005/8/layout/bProcess4"/>
    <dgm:cxn modelId="{62114009-ADE1-4976-A5C7-AD7552D817D3}" type="presParOf" srcId="{25F36ACF-3937-44B9-97DD-A2E1B797AE30}" destId="{C3AF9AAE-0BAB-4D74-B4C9-B378161708B5}" srcOrd="4" destOrd="0" presId="urn:microsoft.com/office/officeart/2005/8/layout/bProcess4"/>
    <dgm:cxn modelId="{0BAA4FA0-637F-4932-9269-5C1FA2AB16F3}" type="presParOf" srcId="{C3AF9AAE-0BAB-4D74-B4C9-B378161708B5}" destId="{90A5A176-1FAB-4A51-9FEB-7CD79AE87E2A}" srcOrd="0" destOrd="0" presId="urn:microsoft.com/office/officeart/2005/8/layout/bProcess4"/>
    <dgm:cxn modelId="{FF05D985-50FF-44F2-A118-C6FB6DCF2971}" type="presParOf" srcId="{C3AF9AAE-0BAB-4D74-B4C9-B378161708B5}" destId="{69B05C47-EAD3-4F7C-B456-45849507B42F}" srcOrd="1" destOrd="0" presId="urn:microsoft.com/office/officeart/2005/8/layout/bProcess4"/>
    <dgm:cxn modelId="{8FDCE63C-FF37-4A77-BD71-ED50B6FCA391}" type="presParOf" srcId="{25F36ACF-3937-44B9-97DD-A2E1B797AE30}" destId="{6DFCE68F-72EF-4ECF-82DF-25C8A9D76AA3}" srcOrd="5" destOrd="0" presId="urn:microsoft.com/office/officeart/2005/8/layout/bProcess4"/>
    <dgm:cxn modelId="{B05B5050-F69B-4374-A7EC-AD15A2000E03}" type="presParOf" srcId="{25F36ACF-3937-44B9-97DD-A2E1B797AE30}" destId="{F9F73375-315F-4395-A839-A0EBA0B00A2F}" srcOrd="6" destOrd="0" presId="urn:microsoft.com/office/officeart/2005/8/layout/bProcess4"/>
    <dgm:cxn modelId="{81FF9AC6-8991-4462-A323-D88E62C18C11}" type="presParOf" srcId="{F9F73375-315F-4395-A839-A0EBA0B00A2F}" destId="{D381DABC-5286-483C-B428-DF5611FC9952}" srcOrd="0" destOrd="0" presId="urn:microsoft.com/office/officeart/2005/8/layout/bProcess4"/>
    <dgm:cxn modelId="{7BFCDC02-A24E-4891-AA5E-06F638D96A88}" type="presParOf" srcId="{F9F73375-315F-4395-A839-A0EBA0B00A2F}" destId="{FB73CE14-E9F3-4271-BEF6-2DF7750840BF}" srcOrd="1" destOrd="0" presId="urn:microsoft.com/office/officeart/2005/8/layout/bProcess4"/>
    <dgm:cxn modelId="{934B9A7F-6A4D-457A-97D9-4908B1B04F64}" type="presParOf" srcId="{25F36ACF-3937-44B9-97DD-A2E1B797AE30}" destId="{9C09354F-07C2-44E8-ADB5-F45BE847DD15}" srcOrd="7" destOrd="0" presId="urn:microsoft.com/office/officeart/2005/8/layout/bProcess4"/>
    <dgm:cxn modelId="{D9A6BE6E-86EF-41DC-87C7-A2AF50914A1B}" type="presParOf" srcId="{25F36ACF-3937-44B9-97DD-A2E1B797AE30}" destId="{79E26D1D-B801-484C-BBFD-EDB4C89CCC4B}" srcOrd="8" destOrd="0" presId="urn:microsoft.com/office/officeart/2005/8/layout/bProcess4"/>
    <dgm:cxn modelId="{A457CBDB-7EFD-4C75-A606-869F726B8EB7}" type="presParOf" srcId="{79E26D1D-B801-484C-BBFD-EDB4C89CCC4B}" destId="{94D6A459-6A0E-4AE7-A827-1F830634140D}" srcOrd="0" destOrd="0" presId="urn:microsoft.com/office/officeart/2005/8/layout/bProcess4"/>
    <dgm:cxn modelId="{21BBB490-CD45-40A2-881A-08381B936B0C}" type="presParOf" srcId="{79E26D1D-B801-484C-BBFD-EDB4C89CCC4B}" destId="{998E6B3C-025E-40D2-80C8-8065BA317786}" srcOrd="1" destOrd="0" presId="urn:microsoft.com/office/officeart/2005/8/layout/bProcess4"/>
    <dgm:cxn modelId="{6CEFCC4B-8D86-4C6F-B0EC-19C2967D38F5}" type="presParOf" srcId="{25F36ACF-3937-44B9-97DD-A2E1B797AE30}" destId="{D4177661-8A3D-49E7-8F1D-9AB27DCCBB5C}" srcOrd="9" destOrd="0" presId="urn:microsoft.com/office/officeart/2005/8/layout/bProcess4"/>
    <dgm:cxn modelId="{C0248C4D-253D-4F9E-B985-EE91F2FCECBE}" type="presParOf" srcId="{25F36ACF-3937-44B9-97DD-A2E1B797AE30}" destId="{3514E347-12F5-4608-B92B-A7B65ADB452B}" srcOrd="10" destOrd="0" presId="urn:microsoft.com/office/officeart/2005/8/layout/bProcess4"/>
    <dgm:cxn modelId="{B80350B1-4860-4189-9AE9-D5A6FD505943}" type="presParOf" srcId="{3514E347-12F5-4608-B92B-A7B65ADB452B}" destId="{EBF42226-6471-4D56-BBD4-34470D1B01CF}" srcOrd="0" destOrd="0" presId="urn:microsoft.com/office/officeart/2005/8/layout/bProcess4"/>
    <dgm:cxn modelId="{5594A50C-2C60-47FF-A2A0-0951CA7F7578}" type="presParOf" srcId="{3514E347-12F5-4608-B92B-A7B65ADB452B}" destId="{9E48FD2B-2D20-4C05-8A3F-ADA59AC8EB19}" srcOrd="1" destOrd="0" presId="urn:microsoft.com/office/officeart/2005/8/layout/bProcess4"/>
    <dgm:cxn modelId="{831CFB1C-AC6A-49EA-862E-2503D2230BC2}" type="presParOf" srcId="{25F36ACF-3937-44B9-97DD-A2E1B797AE30}" destId="{DCED3D84-800F-4467-B572-6A742A0F07A9}" srcOrd="11" destOrd="0" presId="urn:microsoft.com/office/officeart/2005/8/layout/bProcess4"/>
    <dgm:cxn modelId="{7B5DA7A3-48CF-473B-95C2-63642D8D1744}" type="presParOf" srcId="{25F36ACF-3937-44B9-97DD-A2E1B797AE30}" destId="{96F75FCD-A638-4363-AAB5-704190C4E189}" srcOrd="12" destOrd="0" presId="urn:microsoft.com/office/officeart/2005/8/layout/bProcess4"/>
    <dgm:cxn modelId="{CA49DCF0-28CD-4ECE-9BAE-CE183123FD53}" type="presParOf" srcId="{96F75FCD-A638-4363-AAB5-704190C4E189}" destId="{23802028-C60D-4984-BE42-40201FA597D6}" srcOrd="0" destOrd="0" presId="urn:microsoft.com/office/officeart/2005/8/layout/bProcess4"/>
    <dgm:cxn modelId="{B11B5337-3D5B-4BAF-93E1-FAC74E082D2F}" type="presParOf" srcId="{96F75FCD-A638-4363-AAB5-704190C4E189}" destId="{C5B34911-0FF1-44AA-9603-4EF796680F66}" srcOrd="1" destOrd="0" presId="urn:microsoft.com/office/officeart/2005/8/layout/bProcess4"/>
    <dgm:cxn modelId="{E3D5F332-EAA4-457A-9A9A-A4367A5E6311}" type="presParOf" srcId="{25F36ACF-3937-44B9-97DD-A2E1B797AE30}" destId="{9A6C197C-852C-45B6-A50D-4E765F281930}" srcOrd="13" destOrd="0" presId="urn:microsoft.com/office/officeart/2005/8/layout/bProcess4"/>
    <dgm:cxn modelId="{D391596F-C9BC-4FD0-8D02-A8F21F46683A}" type="presParOf" srcId="{25F36ACF-3937-44B9-97DD-A2E1B797AE30}" destId="{172BB9CE-B554-4EEF-972A-56CEB01363B8}" srcOrd="14" destOrd="0" presId="urn:microsoft.com/office/officeart/2005/8/layout/bProcess4"/>
    <dgm:cxn modelId="{4D802FB2-05D1-41BA-A78E-05671FDAAC56}" type="presParOf" srcId="{172BB9CE-B554-4EEF-972A-56CEB01363B8}" destId="{BB669F87-9976-4AA7-AE4E-6EF59C40F80F}" srcOrd="0" destOrd="0" presId="urn:microsoft.com/office/officeart/2005/8/layout/bProcess4"/>
    <dgm:cxn modelId="{19E485F7-6B1C-404C-BA87-B34638DE1B8C}" type="presParOf" srcId="{172BB9CE-B554-4EEF-972A-56CEB01363B8}" destId="{C704E7F9-74FD-42B5-86B9-17677C54604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4BC1B-9032-47FB-A147-C7AE576E60CD}">
      <dsp:nvSpPr>
        <dsp:cNvPr id="0" name=""/>
        <dsp:cNvSpPr/>
      </dsp:nvSpPr>
      <dsp:spPr>
        <a:xfrm rot="5400000">
          <a:off x="589596" y="842493"/>
          <a:ext cx="1313829" cy="158584"/>
        </a:xfrm>
        <a:prstGeom prst="rect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C6B1D0-4A59-467B-8ECD-2B2DDF68BF1E}">
      <dsp:nvSpPr>
        <dsp:cNvPr id="0" name=""/>
        <dsp:cNvSpPr/>
      </dsp:nvSpPr>
      <dsp:spPr>
        <a:xfrm>
          <a:off x="890247" y="1665"/>
          <a:ext cx="1762050" cy="10572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START</a:t>
          </a:r>
          <a:endParaRPr lang="en-AE" sz="1600" kern="1200" dirty="0">
            <a:solidFill>
              <a:schemeClr val="tx1"/>
            </a:solidFill>
          </a:endParaRPr>
        </a:p>
      </dsp:txBody>
      <dsp:txXfrm>
        <a:off x="921212" y="32630"/>
        <a:ext cx="1700120" cy="995300"/>
      </dsp:txXfrm>
    </dsp:sp>
    <dsp:sp modelId="{663E64D7-78F3-4266-A274-68EFE1EE257C}">
      <dsp:nvSpPr>
        <dsp:cNvPr id="0" name=""/>
        <dsp:cNvSpPr/>
      </dsp:nvSpPr>
      <dsp:spPr>
        <a:xfrm rot="5400000">
          <a:off x="589596" y="2164031"/>
          <a:ext cx="1313829" cy="158584"/>
        </a:xfrm>
        <a:prstGeom prst="rect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0EA778-62A4-4A2B-A752-9B39BCC67315}">
      <dsp:nvSpPr>
        <dsp:cNvPr id="0" name=""/>
        <dsp:cNvSpPr/>
      </dsp:nvSpPr>
      <dsp:spPr>
        <a:xfrm>
          <a:off x="890247" y="1323203"/>
          <a:ext cx="1762050" cy="10572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STUDENT LOGIN / REGISTER</a:t>
          </a:r>
          <a:endParaRPr lang="en-AE" sz="1600" kern="1200" dirty="0">
            <a:solidFill>
              <a:schemeClr val="tx1"/>
            </a:solidFill>
          </a:endParaRPr>
        </a:p>
      </dsp:txBody>
      <dsp:txXfrm>
        <a:off x="921212" y="1354168"/>
        <a:ext cx="1700120" cy="995300"/>
      </dsp:txXfrm>
    </dsp:sp>
    <dsp:sp modelId="{6DFCE68F-72EF-4ECF-82DF-25C8A9D76AA3}">
      <dsp:nvSpPr>
        <dsp:cNvPr id="0" name=""/>
        <dsp:cNvSpPr/>
      </dsp:nvSpPr>
      <dsp:spPr>
        <a:xfrm>
          <a:off x="1250365" y="2824800"/>
          <a:ext cx="2335819" cy="158584"/>
        </a:xfrm>
        <a:prstGeom prst="rect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B05C47-EAD3-4F7C-B456-45849507B42F}">
      <dsp:nvSpPr>
        <dsp:cNvPr id="0" name=""/>
        <dsp:cNvSpPr/>
      </dsp:nvSpPr>
      <dsp:spPr>
        <a:xfrm>
          <a:off x="890247" y="2644741"/>
          <a:ext cx="1762050" cy="10572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VIEW AVAILABLE ROOMS</a:t>
          </a:r>
          <a:endParaRPr lang="en-AE" sz="1600" kern="1200" dirty="0">
            <a:solidFill>
              <a:schemeClr val="tx1"/>
            </a:solidFill>
          </a:endParaRPr>
        </a:p>
      </dsp:txBody>
      <dsp:txXfrm>
        <a:off x="921212" y="2675706"/>
        <a:ext cx="1700120" cy="995300"/>
      </dsp:txXfrm>
    </dsp:sp>
    <dsp:sp modelId="{9C09354F-07C2-44E8-ADB5-F45BE847DD15}">
      <dsp:nvSpPr>
        <dsp:cNvPr id="0" name=""/>
        <dsp:cNvSpPr/>
      </dsp:nvSpPr>
      <dsp:spPr>
        <a:xfrm rot="16200000">
          <a:off x="2933123" y="2164031"/>
          <a:ext cx="1313829" cy="158584"/>
        </a:xfrm>
        <a:prstGeom prst="rect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73CE14-E9F3-4271-BEF6-2DF7750840BF}">
      <dsp:nvSpPr>
        <dsp:cNvPr id="0" name=""/>
        <dsp:cNvSpPr/>
      </dsp:nvSpPr>
      <dsp:spPr>
        <a:xfrm>
          <a:off x="3233774" y="2644741"/>
          <a:ext cx="1762050" cy="10572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SUBMIT BOOKING REQUEST</a:t>
          </a:r>
          <a:endParaRPr lang="en-AE" sz="1600" kern="1200" dirty="0">
            <a:solidFill>
              <a:schemeClr val="tx1"/>
            </a:solidFill>
          </a:endParaRPr>
        </a:p>
      </dsp:txBody>
      <dsp:txXfrm>
        <a:off x="3264739" y="2675706"/>
        <a:ext cx="1700120" cy="995300"/>
      </dsp:txXfrm>
    </dsp:sp>
    <dsp:sp modelId="{D4177661-8A3D-49E7-8F1D-9AB27DCCBB5C}">
      <dsp:nvSpPr>
        <dsp:cNvPr id="0" name=""/>
        <dsp:cNvSpPr/>
      </dsp:nvSpPr>
      <dsp:spPr>
        <a:xfrm rot="16200000">
          <a:off x="2933123" y="842493"/>
          <a:ext cx="1313829" cy="158584"/>
        </a:xfrm>
        <a:prstGeom prst="rect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8E6B3C-025E-40D2-80C8-8065BA317786}">
      <dsp:nvSpPr>
        <dsp:cNvPr id="0" name=""/>
        <dsp:cNvSpPr/>
      </dsp:nvSpPr>
      <dsp:spPr>
        <a:xfrm>
          <a:off x="3233774" y="1323203"/>
          <a:ext cx="1762050" cy="10572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CHECK ROOM AVAILABLITY</a:t>
          </a:r>
          <a:endParaRPr lang="en-AE" sz="1600" kern="1200" dirty="0">
            <a:solidFill>
              <a:schemeClr val="tx1"/>
            </a:solidFill>
          </a:endParaRPr>
        </a:p>
      </dsp:txBody>
      <dsp:txXfrm>
        <a:off x="3264739" y="1354168"/>
        <a:ext cx="1700120" cy="995300"/>
      </dsp:txXfrm>
    </dsp:sp>
    <dsp:sp modelId="{DCED3D84-800F-4467-B572-6A742A0F07A9}">
      <dsp:nvSpPr>
        <dsp:cNvPr id="0" name=""/>
        <dsp:cNvSpPr/>
      </dsp:nvSpPr>
      <dsp:spPr>
        <a:xfrm>
          <a:off x="3593892" y="181724"/>
          <a:ext cx="2335819" cy="158584"/>
        </a:xfrm>
        <a:prstGeom prst="rect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48FD2B-2D20-4C05-8A3F-ADA59AC8EB19}">
      <dsp:nvSpPr>
        <dsp:cNvPr id="0" name=""/>
        <dsp:cNvSpPr/>
      </dsp:nvSpPr>
      <dsp:spPr>
        <a:xfrm>
          <a:off x="3233774" y="1665"/>
          <a:ext cx="1762050" cy="10572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MANAGE WAITLIST</a:t>
          </a:r>
          <a:endParaRPr lang="en-AE" sz="1600" kern="1200" dirty="0">
            <a:solidFill>
              <a:schemeClr val="tx1"/>
            </a:solidFill>
          </a:endParaRPr>
        </a:p>
      </dsp:txBody>
      <dsp:txXfrm>
        <a:off x="3264739" y="32630"/>
        <a:ext cx="1700120" cy="995300"/>
      </dsp:txXfrm>
    </dsp:sp>
    <dsp:sp modelId="{9A6C197C-852C-45B6-A50D-4E765F281930}">
      <dsp:nvSpPr>
        <dsp:cNvPr id="0" name=""/>
        <dsp:cNvSpPr/>
      </dsp:nvSpPr>
      <dsp:spPr>
        <a:xfrm rot="5400000">
          <a:off x="5276651" y="842493"/>
          <a:ext cx="1313829" cy="158584"/>
        </a:xfrm>
        <a:prstGeom prst="rect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B34911-0FF1-44AA-9603-4EF796680F66}">
      <dsp:nvSpPr>
        <dsp:cNvPr id="0" name=""/>
        <dsp:cNvSpPr/>
      </dsp:nvSpPr>
      <dsp:spPr>
        <a:xfrm>
          <a:off x="5577301" y="1665"/>
          <a:ext cx="1762050" cy="10572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UPDATE ROOM STATUS</a:t>
          </a:r>
          <a:endParaRPr lang="en-AE" sz="1600" kern="1200" dirty="0">
            <a:solidFill>
              <a:schemeClr val="tx1"/>
            </a:solidFill>
          </a:endParaRPr>
        </a:p>
      </dsp:txBody>
      <dsp:txXfrm>
        <a:off x="5608266" y="32630"/>
        <a:ext cx="1700120" cy="995300"/>
      </dsp:txXfrm>
    </dsp:sp>
    <dsp:sp modelId="{C704E7F9-74FD-42B5-86B9-17677C546040}">
      <dsp:nvSpPr>
        <dsp:cNvPr id="0" name=""/>
        <dsp:cNvSpPr/>
      </dsp:nvSpPr>
      <dsp:spPr>
        <a:xfrm>
          <a:off x="5577301" y="1323203"/>
          <a:ext cx="1762050" cy="10572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END</a:t>
          </a:r>
          <a:endParaRPr lang="en-AE" sz="1600" kern="1200" dirty="0">
            <a:solidFill>
              <a:schemeClr val="tx1"/>
            </a:solidFill>
          </a:endParaRPr>
        </a:p>
      </dsp:txBody>
      <dsp:txXfrm>
        <a:off x="5608266" y="1354168"/>
        <a:ext cx="1700120" cy="995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99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pPr>
                <a:defRPr/>
              </a:pPr>
              <a:t>3 December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pPr>
                <a:defRPr/>
              </a:pPr>
              <a:t>3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pPr>
                <a:defRPr/>
              </a:pPr>
              <a:t>3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pPr>
                <a:defRPr/>
              </a:pPr>
              <a:t>3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pPr>
                <a:defRPr/>
              </a:pPr>
              <a:t>3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pPr>
                <a:defRPr/>
              </a:pPr>
              <a:t>3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pPr>
                <a:defRPr/>
              </a:pPr>
              <a:t>3 December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pPr>
                <a:defRPr/>
              </a:pPr>
              <a:t>3 December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pPr>
                <a:defRPr/>
              </a:pPr>
              <a:t>3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pPr>
                <a:defRPr/>
              </a:pPr>
              <a:t>3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pPr>
                <a:defRPr/>
              </a:pPr>
              <a:t>3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pPr>
                <a:defRPr/>
              </a:pPr>
              <a:t>3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1123950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(Odd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:2303811724322084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:PRAVINA M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:II-Year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:III-Semester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:03/12/2024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CD8EA3-1FDD-E978-C30F-9EEEF7B04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4" y="1065167"/>
            <a:ext cx="7020272" cy="37020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57870-2B8E-99C4-7AD3-EBFE9A85B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F6FF-1779-9C43-1911-E0CE932FE8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C1997-FD32-7946-2E9E-25CAE35C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AEBFF6-EA76-C6BE-2C21-DFBBC88822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F3562D6-ED5D-9FD2-17A0-D33570E2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F04D0-C442-C3A5-C648-D26BCBBDC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9583"/>
            <a:ext cx="7704856" cy="35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9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B52CA-5A99-6A35-6AD2-5FC4191A7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DCAF-271F-0CBD-559A-4CAB165ADD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E89F7-5C3F-7747-0B1F-156F7E5F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4CBEC-E8DF-0773-6D17-6786446832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7D2C70-638F-0CEA-19EA-1A08828B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FFA18-C00A-387C-8B8F-351BE887A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25272"/>
            <a:ext cx="6735022" cy="35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1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E8A9FB-36E3-3B89-E66D-77EA1EFACC0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32756"/>
            <a:ext cx="3326770" cy="237626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6B2406-EF70-8D4A-0F23-D6DE5E93C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32756"/>
            <a:ext cx="3179510" cy="23762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D73F1F-6490-D3FF-A9FA-BA83EAB5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EGB1201 – JAVA PROGRAMMING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CF03E2-5676-B996-2943-A26B2C82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8DEAB-4553-9CDB-7FC4-6127FF3AC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2" y="895350"/>
            <a:ext cx="4448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8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In conclusion, the room booking system efficiently manages reservations, prioritizes requests fairly, and updates availability in real-time. While effective for smaller scales, further improvements in scalability and user interface design would enhance its performance for larger applications.</a:t>
            </a:r>
          </a:p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26A3-D6DE-BF77-88C6-09EA205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COLLEGE HOSTEL BOOKING SYSTEM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Real-time Room Availability:</a:t>
            </a:r>
            <a:r>
              <a:rPr lang="en-US" sz="2400" dirty="0">
                <a:solidFill>
                  <a:srgbClr val="000000"/>
                </a:solidFill>
              </a:rPr>
              <a:t> Students need to see available rooms instantly to avoid booking conflicts.
</a:t>
            </a:r>
            <a:r>
              <a:rPr lang="en-US" sz="2400" dirty="0">
                <a:solidFill>
                  <a:srgbClr val="800000"/>
                </a:solidFill>
              </a:rPr>
              <a:t>Overbooking Prevention:</a:t>
            </a:r>
            <a:r>
              <a:rPr lang="en-US" sz="2400" dirty="0">
                <a:solidFill>
                  <a:srgbClr val="000000"/>
                </a:solidFill>
              </a:rPr>
              <a:t> Ensure rooms aren't double-booked by handling requests in real-time.
</a:t>
            </a:r>
            <a:r>
              <a:rPr lang="en-US" sz="2400" dirty="0">
                <a:solidFill>
                  <a:srgbClr val="800000"/>
                </a:solidFill>
              </a:rPr>
              <a:t>Booking Prioritization:</a:t>
            </a:r>
            <a:r>
              <a:rPr lang="en-US" sz="2400" dirty="0">
                <a:solidFill>
                  <a:srgbClr val="000000"/>
                </a:solidFill>
              </a:rPr>
              <a:t> Some students may have special requirements, and bookings should prioritize based on application date or needs.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BF69-1C78-F823-3EFC-69FA8564C9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</a:rPr>
              <a:t>The objective is to create a College Hostel Room Booking System that allows students to view available rooms in real-time, submit booking requests, prevent overbooking, and prioritize assignments based on application date or special needs.</a:t>
            </a:r>
            <a:endParaRPr lang="en-US" dirty="0">
              <a:solidFill>
                <a:srgbClr val="000000"/>
              </a:solidFill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8B42-1B21-5C6F-AF75-1ADAF6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A7D608-EADB-4EDB-92DC-738C6DFB8F30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457200" y="914400"/>
          <a:ext cx="8229600" cy="3703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Classes and Objects</a:t>
            </a:r>
            <a:r>
              <a:rPr lang="en-US" sz="2400" dirty="0">
                <a:solidFill>
                  <a:srgbClr val="000000"/>
                </a:solidFill>
              </a:rPr>
              <a:t>: Defines the structure of rooms and booking requests.
</a:t>
            </a:r>
            <a:r>
              <a:rPr lang="en-US" sz="2400" dirty="0">
                <a:solidFill>
                  <a:srgbClr val="0070C0"/>
                </a:solidFill>
              </a:rPr>
              <a:t>Encapsulation</a:t>
            </a:r>
            <a:r>
              <a:rPr lang="en-US" sz="2400" dirty="0">
                <a:solidFill>
                  <a:srgbClr val="000000"/>
                </a:solidFill>
              </a:rPr>
              <a:t>: Protects data by controlling access with methods.
</a:t>
            </a:r>
            <a:r>
              <a:rPr lang="en-US" sz="2400" dirty="0">
                <a:solidFill>
                  <a:srgbClr val="0070C0"/>
                </a:solidFill>
              </a:rPr>
              <a:t>Collections</a:t>
            </a:r>
            <a:r>
              <a:rPr lang="en-US" sz="2400" dirty="0">
                <a:solidFill>
                  <a:srgbClr val="000000"/>
                </a:solidFill>
              </a:rPr>
              <a:t>: Uses </a:t>
            </a:r>
            <a:r>
              <a:rPr lang="en-US" sz="2400" dirty="0" err="1">
                <a:solidFill>
                  <a:srgbClr val="000000"/>
                </a:solidFill>
              </a:rPr>
              <a:t>PriorityQueue</a:t>
            </a:r>
            <a:r>
              <a:rPr lang="en-US" sz="2400" dirty="0">
                <a:solidFill>
                  <a:srgbClr val="000000"/>
                </a:solidFill>
              </a:rPr>
              <a:t> to manage booking requests based on priority and HashMap to store rooms.
</a:t>
            </a:r>
            <a:r>
              <a:rPr lang="en-US" sz="2400" dirty="0">
                <a:solidFill>
                  <a:srgbClr val="0070C0"/>
                </a:solidFill>
              </a:rPr>
              <a:t>Concurrency</a:t>
            </a:r>
            <a:r>
              <a:rPr lang="en-US" sz="2400" dirty="0">
                <a:solidFill>
                  <a:srgbClr val="000000"/>
                </a:solidFill>
              </a:rPr>
              <a:t>: Ensures thread safety with synchronized blocks and </a:t>
            </a:r>
            <a:r>
              <a:rPr lang="en-US" sz="2400" dirty="0" err="1">
                <a:solidFill>
                  <a:srgbClr val="000000"/>
                </a:solidFill>
              </a:rPr>
              <a:t>ReentrantLock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5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Room Management Module
Booking Request Module
Booking Prioritization Module
Booking Management Module
Concurrency and Synchronization Module
Real-Time Availability Update Module
Room Status Display Module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7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A50021"/>
                </a:solidFill>
              </a:rPr>
              <a:t>Room Management Module</a:t>
            </a:r>
            <a:r>
              <a:rPr lang="en-US" sz="2400" dirty="0">
                <a:solidFill>
                  <a:srgbClr val="000000"/>
                </a:solidFill>
              </a:rPr>
              <a:t>: Manages room details, including availability and room IDs.
</a:t>
            </a:r>
            <a:r>
              <a:rPr lang="en-US" sz="2400" dirty="0">
                <a:solidFill>
                  <a:srgbClr val="A50021"/>
                </a:solidFill>
              </a:rPr>
              <a:t>Booking Request Module</a:t>
            </a:r>
            <a:r>
              <a:rPr lang="en-US" sz="2400" dirty="0">
                <a:solidFill>
                  <a:srgbClr val="000000"/>
                </a:solidFill>
              </a:rPr>
              <a:t>: Handles student booking requests with details like application date and special requirements.
</a:t>
            </a:r>
            <a:r>
              <a:rPr lang="en-US" sz="2400" dirty="0">
                <a:solidFill>
                  <a:srgbClr val="A50021"/>
                </a:solidFill>
              </a:rPr>
              <a:t>Booking Prioritization Module</a:t>
            </a:r>
            <a:r>
              <a:rPr lang="en-US" sz="2400" dirty="0">
                <a:solidFill>
                  <a:srgbClr val="000000"/>
                </a:solidFill>
              </a:rPr>
              <a:t>: Prioritizes booking requests based on application date and special requirements.</a:t>
            </a:r>
          </a:p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A50021"/>
                </a:solidFill>
              </a:rPr>
              <a:t>Booking Management Module</a:t>
            </a:r>
            <a:r>
              <a:rPr lang="en-US" sz="2400" dirty="0">
                <a:solidFill>
                  <a:srgbClr val="000000"/>
                </a:solidFill>
              </a:rPr>
              <a:t>: Processes and assigns rooms to students, updating availability.
</a:t>
            </a:r>
            <a:r>
              <a:rPr lang="en-US" sz="2400" dirty="0">
                <a:solidFill>
                  <a:srgbClr val="A50021"/>
                </a:solidFill>
              </a:rPr>
              <a:t>Concurrency and Synchronization Module</a:t>
            </a:r>
            <a:r>
              <a:rPr lang="en-US" sz="2400" dirty="0">
                <a:solidFill>
                  <a:srgbClr val="000000"/>
                </a:solidFill>
              </a:rPr>
              <a:t>: Ensures thread safety and manages concurrent booking requests.
</a:t>
            </a:r>
            <a:r>
              <a:rPr lang="en-US" sz="2400" dirty="0">
                <a:solidFill>
                  <a:srgbClr val="A50021"/>
                </a:solidFill>
              </a:rPr>
              <a:t>Real-Time Availability Update Module</a:t>
            </a:r>
            <a:r>
              <a:rPr lang="en-US" sz="2400" dirty="0">
                <a:solidFill>
                  <a:srgbClr val="000000"/>
                </a:solidFill>
              </a:rPr>
              <a:t>: Updates room availability immediately after a booking is confirmed.
</a:t>
            </a:r>
            <a:r>
              <a:rPr lang="en-US" sz="2400" dirty="0">
                <a:solidFill>
                  <a:srgbClr val="A50021"/>
                </a:solidFill>
              </a:rPr>
              <a:t>Room Status Display Module</a:t>
            </a:r>
            <a:r>
              <a:rPr lang="en-US" sz="2400" dirty="0">
                <a:solidFill>
                  <a:srgbClr val="000000"/>
                </a:solidFill>
              </a:rPr>
              <a:t>: Displays the current status of rooms, indicating whether they are available or booked.</a:t>
            </a:r>
          </a:p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543</Words>
  <Application>Microsoft Office PowerPoint</Application>
  <PresentationFormat>On-screen Show (16:9)</PresentationFormat>
  <Paragraphs>79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CGB1201 – JAVA PROGRAMMING </vt:lpstr>
      <vt:lpstr>Title of the Project</vt:lpstr>
      <vt:lpstr>Problem Identification </vt:lpstr>
      <vt:lpstr>Objective</vt:lpstr>
      <vt:lpstr>Proposed Architecture</vt:lpstr>
      <vt:lpstr>Java Programming  - Concepts Used</vt:lpstr>
      <vt:lpstr>List of Modules</vt:lpstr>
      <vt:lpstr>Module Description</vt:lpstr>
      <vt:lpstr>Module Description (Cont..)</vt:lpstr>
      <vt:lpstr>Source Code</vt:lpstr>
      <vt:lpstr>Source Code</vt:lpstr>
      <vt:lpstr>Source Code</vt:lpstr>
      <vt:lpstr>Results </vt:lpstr>
      <vt:lpstr>PowerPoint Presentation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2024-12-03T05:16:10Z</dcterms:modified>
</cp:coreProperties>
</file>